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7" r:id="rId1"/>
  </p:sldMasterIdLst>
  <p:notesMasterIdLst>
    <p:notesMasterId r:id="rId32"/>
  </p:notesMasterIdLst>
  <p:handoutMasterIdLst>
    <p:handoutMasterId r:id="rId33"/>
  </p:handoutMasterIdLst>
  <p:sldIdLst>
    <p:sldId id="894" r:id="rId2"/>
    <p:sldId id="1230" r:id="rId3"/>
    <p:sldId id="1223" r:id="rId4"/>
    <p:sldId id="1252" r:id="rId5"/>
    <p:sldId id="1231" r:id="rId6"/>
    <p:sldId id="1232" r:id="rId7"/>
    <p:sldId id="1254" r:id="rId8"/>
    <p:sldId id="1250" r:id="rId9"/>
    <p:sldId id="1251" r:id="rId10"/>
    <p:sldId id="1249" r:id="rId11"/>
    <p:sldId id="1233" r:id="rId12"/>
    <p:sldId id="1234" r:id="rId13"/>
    <p:sldId id="1248" r:id="rId14"/>
    <p:sldId id="1253" r:id="rId15"/>
    <p:sldId id="1256" r:id="rId16"/>
    <p:sldId id="1236" r:id="rId17"/>
    <p:sldId id="1255" r:id="rId18"/>
    <p:sldId id="1257" r:id="rId19"/>
    <p:sldId id="1235" r:id="rId20"/>
    <p:sldId id="1237" r:id="rId21"/>
    <p:sldId id="1238" r:id="rId22"/>
    <p:sldId id="1239" r:id="rId23"/>
    <p:sldId id="1240" r:id="rId24"/>
    <p:sldId id="1241" r:id="rId25"/>
    <p:sldId id="1242" r:id="rId26"/>
    <p:sldId id="1243" r:id="rId27"/>
    <p:sldId id="1244" r:id="rId28"/>
    <p:sldId id="1245" r:id="rId29"/>
    <p:sldId id="1246" r:id="rId30"/>
    <p:sldId id="1247" r:id="rId31"/>
  </p:sldIdLst>
  <p:sldSz cx="9144000" cy="6858000" type="screen4x3"/>
  <p:notesSz cx="6889750"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1490" userDrawn="1">
          <p15:clr>
            <a:srgbClr val="A4A3A4"/>
          </p15:clr>
        </p15:guide>
      </p15:sldGuideLst>
    </p:ext>
    <p:ext uri="{2D200454-40CA-4A62-9FC3-DE9A4176ACB9}">
      <p15:notesGuideLst xmlns:p15="http://schemas.microsoft.com/office/powerpoint/2012/main">
        <p15:guide id="1" orient="horz" pos="3157" userDrawn="1">
          <p15:clr>
            <a:srgbClr val="A4A3A4"/>
          </p15:clr>
        </p15:guide>
        <p15:guide id="2" pos="217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89CB63"/>
    <a:srgbClr val="E87722"/>
    <a:srgbClr val="093A75"/>
    <a:srgbClr val="FF9933"/>
    <a:srgbClr val="F8F7F3"/>
    <a:srgbClr val="2E2E2E"/>
    <a:srgbClr val="525252"/>
    <a:srgbClr val="7F7F7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76" autoAdjust="0"/>
    <p:restoredTop sz="97736" autoAdjust="0"/>
  </p:normalViewPr>
  <p:slideViewPr>
    <p:cSldViewPr showGuides="1">
      <p:cViewPr varScale="1">
        <p:scale>
          <a:sx n="156" d="100"/>
          <a:sy n="156" d="100"/>
        </p:scale>
        <p:origin x="648" y="138"/>
      </p:cViewPr>
      <p:guideLst>
        <p:guide orient="horz" pos="2478"/>
        <p:guide pos="1490"/>
      </p:guideLst>
    </p:cSldViewPr>
  </p:slideViewPr>
  <p:outlineViewPr>
    <p:cViewPr>
      <p:scale>
        <a:sx n="33" d="100"/>
        <a:sy n="33" d="100"/>
      </p:scale>
      <p:origin x="0" y="-168"/>
    </p:cViewPr>
  </p:outlin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93" d="100"/>
          <a:sy n="93" d="100"/>
        </p:scale>
        <p:origin x="3498" y="108"/>
      </p:cViewPr>
      <p:guideLst>
        <p:guide orient="horz" pos="3157"/>
        <p:guide pos="217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060" cy="50109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03193" y="1"/>
            <a:ext cx="2985060" cy="501094"/>
          </a:xfrm>
          <a:prstGeom prst="rect">
            <a:avLst/>
          </a:prstGeom>
        </p:spPr>
        <p:txBody>
          <a:bodyPr vert="horz" lIns="91440" tIns="45720" rIns="91440" bIns="45720" rtlCol="0"/>
          <a:lstStyle>
            <a:lvl1pPr algn="r">
              <a:defRPr sz="1200"/>
            </a:lvl1pPr>
          </a:lstStyle>
          <a:p>
            <a:fld id="{CB52BD3E-D2C1-427B-A2A3-8DE4C7E2756B}" type="datetimeFigureOut">
              <a:rPr lang="en-US" smtClean="0"/>
              <a:t>10/13/2022</a:t>
            </a:fld>
            <a:endParaRPr lang="en-US" dirty="0"/>
          </a:p>
        </p:txBody>
      </p:sp>
      <p:sp>
        <p:nvSpPr>
          <p:cNvPr id="4" name="Footer Placeholder 3"/>
          <p:cNvSpPr>
            <a:spLocks noGrp="1"/>
          </p:cNvSpPr>
          <p:nvPr>
            <p:ph type="ftr" sz="quarter" idx="2"/>
          </p:nvPr>
        </p:nvSpPr>
        <p:spPr>
          <a:xfrm>
            <a:off x="0" y="9519136"/>
            <a:ext cx="2985060" cy="501094"/>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03193" y="9519136"/>
            <a:ext cx="2985060" cy="501094"/>
          </a:xfrm>
          <a:prstGeom prst="rect">
            <a:avLst/>
          </a:prstGeom>
        </p:spPr>
        <p:txBody>
          <a:bodyPr vert="horz" lIns="91440" tIns="45720" rIns="91440" bIns="45720" rtlCol="0" anchor="b"/>
          <a:lstStyle>
            <a:lvl1pPr algn="r">
              <a:defRPr sz="1200"/>
            </a:lvl1pPr>
          </a:lstStyle>
          <a:p>
            <a:fld id="{CF535134-D169-4930-BE50-E341CF12B4BB}" type="slidenum">
              <a:rPr lang="en-US" smtClean="0"/>
              <a:t>‹Nr.›</a:t>
            </a:fld>
            <a:endParaRPr lang="en-US" dirty="0"/>
          </a:p>
        </p:txBody>
      </p:sp>
    </p:spTree>
    <p:extLst>
      <p:ext uri="{BB962C8B-B14F-4D97-AF65-F5344CB8AC3E}">
        <p14:creationId xmlns:p14="http://schemas.microsoft.com/office/powerpoint/2010/main" val="3624200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5060" cy="50109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03193" y="1"/>
            <a:ext cx="2985060" cy="501094"/>
          </a:xfrm>
          <a:prstGeom prst="rect">
            <a:avLst/>
          </a:prstGeom>
        </p:spPr>
        <p:txBody>
          <a:bodyPr vert="horz" lIns="91440" tIns="45720" rIns="91440" bIns="45720" rtlCol="0"/>
          <a:lstStyle>
            <a:lvl1pPr algn="r">
              <a:defRPr sz="1200"/>
            </a:lvl1pPr>
          </a:lstStyle>
          <a:p>
            <a:fld id="{64AAECD4-B7D4-4A78-8F10-582E5E1D1B9F}" type="datetimeFigureOut">
              <a:rPr lang="en-US" smtClean="0"/>
              <a:t>10/13/2022</a:t>
            </a:fld>
            <a:endParaRPr lang="en-US" dirty="0"/>
          </a:p>
        </p:txBody>
      </p:sp>
      <p:sp>
        <p:nvSpPr>
          <p:cNvPr id="4" name="Slide Image Placeholder 3"/>
          <p:cNvSpPr>
            <a:spLocks noGrp="1" noRot="1" noChangeAspect="1"/>
          </p:cNvSpPr>
          <p:nvPr>
            <p:ph type="sldImg" idx="2"/>
          </p:nvPr>
        </p:nvSpPr>
        <p:spPr>
          <a:xfrm>
            <a:off x="939800" y="750888"/>
            <a:ext cx="5010150" cy="37592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8975" y="4760398"/>
            <a:ext cx="5511800" cy="45098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136"/>
            <a:ext cx="2985060" cy="50109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03193" y="9519136"/>
            <a:ext cx="2985060" cy="501094"/>
          </a:xfrm>
          <a:prstGeom prst="rect">
            <a:avLst/>
          </a:prstGeom>
        </p:spPr>
        <p:txBody>
          <a:bodyPr vert="horz" lIns="91440" tIns="45720" rIns="91440" bIns="45720" rtlCol="0" anchor="b"/>
          <a:lstStyle>
            <a:lvl1pPr algn="r">
              <a:defRPr sz="1200"/>
            </a:lvl1pPr>
          </a:lstStyle>
          <a:p>
            <a:fld id="{A901587B-8E3E-4BA5-9AEB-812BC21FFB02}" type="slidenum">
              <a:rPr lang="en-US" smtClean="0"/>
              <a:t>‹Nr.›</a:t>
            </a:fld>
            <a:endParaRPr lang="en-US" dirty="0"/>
          </a:p>
        </p:txBody>
      </p:sp>
    </p:spTree>
    <p:extLst>
      <p:ext uri="{BB962C8B-B14F-4D97-AF65-F5344CB8AC3E}">
        <p14:creationId xmlns:p14="http://schemas.microsoft.com/office/powerpoint/2010/main" val="420293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206629"/>
            <a:ext cx="8077200" cy="1470025"/>
          </a:xfrm>
        </p:spPr>
        <p:txBody>
          <a:bodyPr vert="horz" lIns="91440" tIns="45720" rIns="91440" bIns="45720" rtlCol="0" anchor="ctr">
            <a:noAutofit/>
          </a:bodyPr>
          <a:lstStyle>
            <a:lvl1pPr algn="l">
              <a:defRPr lang="en-US" sz="7200" kern="1200" dirty="0">
                <a:solidFill>
                  <a:schemeClr val="tx1"/>
                </a:solidFill>
                <a:latin typeface="Bebas Neue Bold" panose="020B0606020202050201" pitchFamily="34" charset="0"/>
                <a:ea typeface="+mj-ea"/>
                <a:cs typeface="+mj-cs"/>
              </a:defRPr>
            </a:lvl1pPr>
          </a:lstStyle>
          <a:p>
            <a:pPr lvl="0" algn="l"/>
            <a:r>
              <a:rPr lang="en-US" dirty="0"/>
              <a:t>Click to edit title style</a:t>
            </a:r>
          </a:p>
        </p:txBody>
      </p:sp>
      <p:sp>
        <p:nvSpPr>
          <p:cNvPr id="3" name="Subtitle 2"/>
          <p:cNvSpPr>
            <a:spLocks noGrp="1"/>
          </p:cNvSpPr>
          <p:nvPr>
            <p:ph type="subTitle" idx="1"/>
          </p:nvPr>
        </p:nvSpPr>
        <p:spPr>
          <a:xfrm>
            <a:off x="762000" y="4507468"/>
            <a:ext cx="6400800" cy="369332"/>
          </a:xfrm>
          <a:solidFill>
            <a:schemeClr val="tx1"/>
          </a:solidFill>
          <a:effectLst/>
        </p:spPr>
        <p:txBody>
          <a:bodyPr wrap="square" rtlCol="0">
            <a:spAutoFit/>
          </a:bodyPr>
          <a:lstStyle>
            <a:lvl1pPr marL="0" indent="0">
              <a:buFontTx/>
              <a:buNone/>
              <a:defRPr lang="en-US" sz="1800" i="1" dirty="0">
                <a:solidFill>
                  <a:srgbClr val="FFFFFF"/>
                </a:solidFill>
              </a:defRPr>
            </a:lvl1pPr>
          </a:lstStyle>
          <a:p>
            <a:pPr marL="0" lvl="0"/>
            <a:r>
              <a:rPr lang="de-DE"/>
              <a:t>Master-Untertitelformat bearbeiten</a:t>
            </a:r>
            <a:endParaRPr lang="en-US" dirty="0"/>
          </a:p>
        </p:txBody>
      </p:sp>
      <p:sp>
        <p:nvSpPr>
          <p:cNvPr id="13" name="Text Placeholder 12"/>
          <p:cNvSpPr>
            <a:spLocks noGrp="1"/>
          </p:cNvSpPr>
          <p:nvPr>
            <p:ph type="body" sz="quarter" idx="13"/>
          </p:nvPr>
        </p:nvSpPr>
        <p:spPr>
          <a:xfrm>
            <a:off x="685800" y="3657600"/>
            <a:ext cx="7696200" cy="457200"/>
          </a:xfrm>
        </p:spPr>
        <p:txBody>
          <a:bodyPr vert="horz" lIns="91440" tIns="45720" rIns="91440" bIns="45720" rtlCol="0" anchor="ctr">
            <a:noAutofit/>
          </a:bodyPr>
          <a:lstStyle>
            <a:lvl1pPr marL="0" indent="0">
              <a:buFontTx/>
              <a:buNone/>
              <a:defRPr lang="en-US" sz="2800" dirty="0">
                <a:solidFill>
                  <a:schemeClr val="accent1"/>
                </a:solidFill>
                <a:latin typeface="Bebas Neue Bold" panose="020B0606020202050201" pitchFamily="34" charset="0"/>
                <a:ea typeface="+mj-ea"/>
                <a:cs typeface="+mj-cs"/>
              </a:defRPr>
            </a:lvl1pPr>
          </a:lstStyle>
          <a:p>
            <a:pPr lvl="0">
              <a:spcBef>
                <a:spcPct val="0"/>
              </a:spcBef>
              <a:buNone/>
            </a:pPr>
            <a:r>
              <a:rPr lang="de-DE"/>
              <a:t>Mastertextformat bearbeiten</a:t>
            </a:r>
          </a:p>
        </p:txBody>
      </p:sp>
      <p:sp>
        <p:nvSpPr>
          <p:cNvPr id="9" name="Picture Placeholder 9"/>
          <p:cNvSpPr>
            <a:spLocks noGrp="1"/>
          </p:cNvSpPr>
          <p:nvPr>
            <p:ph type="pic" sz="quarter" idx="14" hasCustomPrompt="1"/>
          </p:nvPr>
        </p:nvSpPr>
        <p:spPr>
          <a:xfrm>
            <a:off x="5762625" y="533400"/>
            <a:ext cx="2771775" cy="966788"/>
          </a:xfrm>
        </p:spPr>
        <p:txBody>
          <a:bodyPr/>
          <a:lstStyle>
            <a:lvl1pPr marL="0" indent="0" algn="ctr">
              <a:buNone/>
              <a:defRPr/>
            </a:lvl1pPr>
          </a:lstStyle>
          <a:p>
            <a:r>
              <a:rPr lang="en-US" dirty="0"/>
              <a:t>YOUR LOGO</a:t>
            </a:r>
          </a:p>
        </p:txBody>
      </p:sp>
      <p:sp useBgFill="1">
        <p:nvSpPr>
          <p:cNvPr id="5" name="Rectangle 4"/>
          <p:cNvSpPr/>
          <p:nvPr userDrawn="1"/>
        </p:nvSpPr>
        <p:spPr>
          <a:xfrm>
            <a:off x="228600" y="381000"/>
            <a:ext cx="304800"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44713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
    <p:spTree>
      <p:nvGrpSpPr>
        <p:cNvPr id="1" name=""/>
        <p:cNvGrpSpPr/>
        <p:nvPr/>
      </p:nvGrpSpPr>
      <p:grpSpPr>
        <a:xfrm>
          <a:off x="0" y="0"/>
          <a:ext cx="0" cy="0"/>
          <a:chOff x="0" y="0"/>
          <a:chExt cx="0" cy="0"/>
        </a:xfrm>
      </p:grpSpPr>
      <p:pic>
        <p:nvPicPr>
          <p:cNvPr id="41" name="Picture 42">
            <a:extLst>
              <a:ext uri="{FF2B5EF4-FFF2-40B4-BE49-F238E27FC236}">
                <a16:creationId xmlns:a16="http://schemas.microsoft.com/office/drawing/2014/main" id="{99C58E76-EB95-4B18-AC21-C2E84E995F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 y="0"/>
            <a:ext cx="9143999" cy="6858000"/>
          </a:xfrm>
          <a:prstGeom prst="rect">
            <a:avLst/>
          </a:prstGeom>
        </p:spPr>
      </p:pic>
      <p:sp>
        <p:nvSpPr>
          <p:cNvPr id="37" name="Rounded Rectangle 36"/>
          <p:cNvSpPr/>
          <p:nvPr userDrawn="1"/>
        </p:nvSpPr>
        <p:spPr>
          <a:xfrm>
            <a:off x="4763146" y="4855148"/>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Oval 37"/>
          <p:cNvSpPr>
            <a:spLocks/>
          </p:cNvSpPr>
          <p:nvPr userDrawn="1"/>
        </p:nvSpPr>
        <p:spPr>
          <a:xfrm>
            <a:off x="49086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5" name="Rounded Rectangle 34"/>
          <p:cNvSpPr/>
          <p:nvPr userDrawn="1"/>
        </p:nvSpPr>
        <p:spPr>
          <a:xfrm>
            <a:off x="4763146" y="3327400"/>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Oval 35"/>
          <p:cNvSpPr>
            <a:spLocks/>
          </p:cNvSpPr>
          <p:nvPr userDrawn="1"/>
        </p:nvSpPr>
        <p:spPr>
          <a:xfrm>
            <a:off x="49086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2" name="Rounded Rectangle 31"/>
          <p:cNvSpPr/>
          <p:nvPr userDrawn="1"/>
        </p:nvSpPr>
        <p:spPr>
          <a:xfrm>
            <a:off x="4769324" y="1794256"/>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ounded Rectangle 17"/>
          <p:cNvSpPr/>
          <p:nvPr userDrawn="1"/>
        </p:nvSpPr>
        <p:spPr>
          <a:xfrm>
            <a:off x="598025" y="1794256"/>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0" name="Rounded Rectangle 19"/>
          <p:cNvSpPr/>
          <p:nvPr userDrawn="1"/>
        </p:nvSpPr>
        <p:spPr>
          <a:xfrm>
            <a:off x="591847" y="3327400"/>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2" name="Rounded Rectangle 21"/>
          <p:cNvSpPr/>
          <p:nvPr userDrawn="1"/>
        </p:nvSpPr>
        <p:spPr>
          <a:xfrm>
            <a:off x="591847" y="4855148"/>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Oval 22"/>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7" name="Title 6"/>
          <p:cNvSpPr>
            <a:spLocks noGrp="1"/>
          </p:cNvSpPr>
          <p:nvPr>
            <p:ph type="title"/>
          </p:nvPr>
        </p:nvSpPr>
        <p:spPr>
          <a:xfrm>
            <a:off x="533400" y="274637"/>
            <a:ext cx="8153400" cy="1143000"/>
          </a:xfrm>
        </p:spPr>
        <p:txBody>
          <a:bodyPr/>
          <a:lstStyle>
            <a:lvl1pPr algn="l">
              <a:defRPr>
                <a:solidFill>
                  <a:schemeClr val="bg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46702"/>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81135"/>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8883"/>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562600" y="2046702"/>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562600" y="3581135"/>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562600" y="5108883"/>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49086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grpSp>
        <p:nvGrpSpPr>
          <p:cNvPr id="28" name="Group 27"/>
          <p:cNvGrpSpPr/>
          <p:nvPr userDrawn="1"/>
        </p:nvGrpSpPr>
        <p:grpSpPr>
          <a:xfrm>
            <a:off x="228600" y="533400"/>
            <a:ext cx="152400" cy="533400"/>
            <a:chOff x="228600" y="533400"/>
            <a:chExt cx="152400" cy="533400"/>
          </a:xfrm>
        </p:grpSpPr>
        <p:cxnSp>
          <p:nvCxnSpPr>
            <p:cNvPr id="33" name="Straight Connector 32"/>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40"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4"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5"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6" name="Content Placeholder 2"/>
          <p:cNvSpPr>
            <a:spLocks noGrp="1"/>
          </p:cNvSpPr>
          <p:nvPr>
            <p:ph sz="quarter" idx="22" hasCustomPrompt="1"/>
          </p:nvPr>
        </p:nvSpPr>
        <p:spPr>
          <a:xfrm>
            <a:off x="5044698"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7" name="Content Placeholder 2"/>
          <p:cNvSpPr>
            <a:spLocks noGrp="1"/>
          </p:cNvSpPr>
          <p:nvPr>
            <p:ph sz="quarter" idx="23" hasCustomPrompt="1"/>
          </p:nvPr>
        </p:nvSpPr>
        <p:spPr>
          <a:xfrm>
            <a:off x="5044698"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8" name="Content Placeholder 2"/>
          <p:cNvSpPr>
            <a:spLocks noGrp="1"/>
          </p:cNvSpPr>
          <p:nvPr>
            <p:ph sz="quarter" idx="24" hasCustomPrompt="1"/>
          </p:nvPr>
        </p:nvSpPr>
        <p:spPr>
          <a:xfrm>
            <a:off x="5044698"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
        <p:nvSpPr>
          <p:cNvPr id="50" name="Footer Placeholder 4">
            <a:extLst>
              <a:ext uri="{FF2B5EF4-FFF2-40B4-BE49-F238E27FC236}">
                <a16:creationId xmlns:a16="http://schemas.microsoft.com/office/drawing/2014/main" id="{62F3EFAE-F6D1-4E60-87D4-907DE883D0B6}"/>
              </a:ext>
            </a:extLst>
          </p:cNvPr>
          <p:cNvSpPr txBox="1">
            <a:spLocks/>
          </p:cNvSpPr>
          <p:nvPr userDrawn="1"/>
        </p:nvSpPr>
        <p:spPr>
          <a:xfrm>
            <a:off x="1115616" y="6567155"/>
            <a:ext cx="7266384" cy="246221"/>
          </a:xfrm>
          <a:prstGeom prst="rect">
            <a:avLst/>
          </a:prstGeom>
          <a:noFill/>
        </p:spPr>
        <p:txBody>
          <a:bodyPr wrap="square" rtlCol="0">
            <a:spAutoFit/>
          </a:bodyPr>
          <a:lstStyle>
            <a:defPPr>
              <a:defRPr lang="en-US"/>
            </a:defPPr>
            <a:lvl1pPr algn="r">
              <a:defRPr sz="1000" i="1">
                <a:solidFill>
                  <a:srgbClr val="81818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Calibri"/>
                <a:ea typeface="+mn-ea"/>
                <a:cs typeface="+mn-cs"/>
              </a:rPr>
              <a:t>Frankfurt University of Applied Sciences, Faculty 2, M.Sc. HIS, SS 2020, ©2020 Prof. Dr.-Ing. Peter Thoma</a:t>
            </a:r>
          </a:p>
        </p:txBody>
      </p:sp>
      <p:sp>
        <p:nvSpPr>
          <p:cNvPr id="51" name="Slide Number Placeholder 13">
            <a:extLst>
              <a:ext uri="{FF2B5EF4-FFF2-40B4-BE49-F238E27FC236}">
                <a16:creationId xmlns:a16="http://schemas.microsoft.com/office/drawing/2014/main" id="{9642E320-79E1-4FBF-A628-B0F0619E95BB}"/>
              </a:ext>
            </a:extLst>
          </p:cNvPr>
          <p:cNvSpPr txBox="1">
            <a:spLocks/>
          </p:cNvSpPr>
          <p:nvPr userDrawn="1"/>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CE0A34E-0FF7-4583-8D27-BF1149DDE726}" type="slidenum">
              <a:rPr kumimoji="0" lang="de-DE" sz="1400" b="0" i="0" u="none" strike="noStrike" kern="1200" cap="none" spc="200" normalizeH="0" baseline="0" noProof="0" smtClean="0">
                <a:ln>
                  <a:noFill/>
                </a:ln>
                <a:solidFill>
                  <a:srgbClr val="FFFFFF"/>
                </a:solidFill>
                <a:effectLst/>
                <a:uLnTx/>
                <a:uFillTx/>
                <a:latin typeface="Bebas Neue Bold" panose="020B0606020202050201" pitchFamily="34" charset="0"/>
                <a:ea typeface="+mn-ea"/>
                <a:cs typeface="+mn-cs"/>
              </a:rPr>
              <a:t>‹Nr.›</a:t>
            </a:fld>
            <a:endParaRPr kumimoji="0" lang="de-DE" sz="1400" b="0" i="0" u="none" strike="noStrike" kern="1200" cap="none" spc="200" normalizeH="0" baseline="0" noProof="0" dirty="0">
              <a:ln>
                <a:noFill/>
              </a:ln>
              <a:solidFill>
                <a:srgbClr val="FFFFFF"/>
              </a:solidFill>
              <a:effectLst/>
              <a:uLnTx/>
              <a:uFillTx/>
              <a:latin typeface="Bebas Neue Bold" panose="020B0606020202050201" pitchFamily="34" charset="0"/>
              <a:ea typeface="+mn-ea"/>
              <a:cs typeface="+mn-cs"/>
            </a:endParaRPr>
          </a:p>
        </p:txBody>
      </p:sp>
    </p:spTree>
    <p:extLst>
      <p:ext uri="{BB962C8B-B14F-4D97-AF65-F5344CB8AC3E}">
        <p14:creationId xmlns:p14="http://schemas.microsoft.com/office/powerpoint/2010/main" val="139619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rvices - 4 text boxes with description">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27432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3200400"/>
            <a:ext cx="3733800" cy="9906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a:p>
            <a:pPr lvl="1"/>
            <a:r>
              <a:rPr lang="de-DE"/>
              <a:t>Zweite Ebene</a:t>
            </a:r>
          </a:p>
        </p:txBody>
      </p:sp>
      <p:sp>
        <p:nvSpPr>
          <p:cNvPr id="10" name="Text Placeholder 13"/>
          <p:cNvSpPr>
            <a:spLocks noGrp="1"/>
          </p:cNvSpPr>
          <p:nvPr>
            <p:ph type="body" sz="quarter" idx="15"/>
          </p:nvPr>
        </p:nvSpPr>
        <p:spPr>
          <a:xfrm>
            <a:off x="4953000" y="3200400"/>
            <a:ext cx="3733800" cy="9906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11" name="Text Placeholder 11"/>
          <p:cNvSpPr>
            <a:spLocks noGrp="1"/>
          </p:cNvSpPr>
          <p:nvPr>
            <p:ph type="body" sz="quarter" idx="16"/>
          </p:nvPr>
        </p:nvSpPr>
        <p:spPr>
          <a:xfrm>
            <a:off x="4953000" y="27432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7" name="Text Placeholder 13"/>
          <p:cNvSpPr>
            <a:spLocks noGrp="1"/>
          </p:cNvSpPr>
          <p:nvPr>
            <p:ph type="body" sz="quarter" idx="17"/>
          </p:nvPr>
        </p:nvSpPr>
        <p:spPr>
          <a:xfrm>
            <a:off x="533400" y="1749188"/>
            <a:ext cx="8153400" cy="685800"/>
          </a:xfrm>
        </p:spPr>
        <p:txBody>
          <a:bodyPr>
            <a:normAutofit/>
          </a:bodyPr>
          <a:lstStyle>
            <a:lvl1pPr marL="0" indent="0">
              <a:buFontTx/>
              <a:buNone/>
              <a:defRPr lang="en-US" sz="18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3" name="Text Placeholder 11"/>
          <p:cNvSpPr>
            <a:spLocks noGrp="1"/>
          </p:cNvSpPr>
          <p:nvPr>
            <p:ph type="body" sz="quarter" idx="18"/>
          </p:nvPr>
        </p:nvSpPr>
        <p:spPr>
          <a:xfrm>
            <a:off x="533400" y="4343395"/>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4" name="Text Placeholder 13"/>
          <p:cNvSpPr>
            <a:spLocks noGrp="1"/>
          </p:cNvSpPr>
          <p:nvPr>
            <p:ph type="body" sz="quarter" idx="19"/>
          </p:nvPr>
        </p:nvSpPr>
        <p:spPr>
          <a:xfrm>
            <a:off x="533400" y="4800597"/>
            <a:ext cx="3733800" cy="990603"/>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2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p:txBody>
      </p:sp>
      <p:sp>
        <p:nvSpPr>
          <p:cNvPr id="25" name="Text Placeholder 13"/>
          <p:cNvSpPr>
            <a:spLocks noGrp="1"/>
          </p:cNvSpPr>
          <p:nvPr>
            <p:ph type="body" sz="quarter" idx="20"/>
          </p:nvPr>
        </p:nvSpPr>
        <p:spPr>
          <a:xfrm>
            <a:off x="4953000" y="4800597"/>
            <a:ext cx="3733800" cy="990603"/>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6" name="Text Placeholder 11"/>
          <p:cNvSpPr>
            <a:spLocks noGrp="1"/>
          </p:cNvSpPr>
          <p:nvPr>
            <p:ph type="body" sz="quarter" idx="21"/>
          </p:nvPr>
        </p:nvSpPr>
        <p:spPr>
          <a:xfrm>
            <a:off x="4953000" y="4343395"/>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Tree>
    <p:extLst>
      <p:ext uri="{BB962C8B-B14F-4D97-AF65-F5344CB8AC3E}">
        <p14:creationId xmlns:p14="http://schemas.microsoft.com/office/powerpoint/2010/main" val="2192311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evider">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0" y="0"/>
            <a:ext cx="9144000" cy="6858000"/>
          </a:xfrm>
          <a:pattFill prst="wdUpDiag">
            <a:fgClr>
              <a:schemeClr val="tx1">
                <a:lumMod val="10000"/>
                <a:lumOff val="90000"/>
              </a:schemeClr>
            </a:fgClr>
            <a:bgClr>
              <a:schemeClr val="bg1"/>
            </a:bgClr>
          </a:patt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5" name="Title 1"/>
          <p:cNvSpPr>
            <a:spLocks noGrp="1"/>
          </p:cNvSpPr>
          <p:nvPr>
            <p:ph type="ctrTitle" hasCustomPrompt="1"/>
          </p:nvPr>
        </p:nvSpPr>
        <p:spPr>
          <a:xfrm>
            <a:off x="304800" y="2590800"/>
            <a:ext cx="8534400" cy="1098795"/>
          </a:xfrm>
          <a:noFill/>
        </p:spPr>
        <p:txBody>
          <a:bodyPr vert="horz" lIns="91440" tIns="45720" rIns="91440" bIns="45720" rtlCol="0">
            <a:noAutofit/>
          </a:bodyPr>
          <a:lstStyle>
            <a:lvl1pPr>
              <a:defRPr lang="en-US" sz="7200" dirty="0">
                <a:solidFill>
                  <a:schemeClr val="tx1"/>
                </a:solidFill>
                <a:ea typeface="+mn-ea"/>
                <a:cs typeface="+mn-cs"/>
              </a:defRPr>
            </a:lvl1pPr>
          </a:lstStyle>
          <a:p>
            <a:pPr marL="0" lvl="0" indent="0">
              <a:spcBef>
                <a:spcPct val="20000"/>
              </a:spcBef>
              <a:buFont typeface="Arial" pitchFamily="34" charset="0"/>
            </a:pPr>
            <a:r>
              <a:rPr lang="en-US" dirty="0"/>
              <a:t>Click to edit title style</a:t>
            </a:r>
          </a:p>
        </p:txBody>
      </p:sp>
      <p:sp>
        <p:nvSpPr>
          <p:cNvPr id="16" name="Subtitle 2"/>
          <p:cNvSpPr>
            <a:spLocks noGrp="1"/>
          </p:cNvSpPr>
          <p:nvPr>
            <p:ph type="subTitle" idx="1"/>
          </p:nvPr>
        </p:nvSpPr>
        <p:spPr>
          <a:xfrm>
            <a:off x="1371600" y="3705153"/>
            <a:ext cx="6400800" cy="449684"/>
          </a:xfrm>
          <a:solidFill>
            <a:schemeClr val="accent1"/>
          </a:solidFill>
        </p:spPr>
        <p:txBody>
          <a:bodyPr vert="horz" lIns="91440" tIns="45720" rIns="91440" bIns="45720" rtlCol="0">
            <a:noAutofit/>
          </a:bodyPr>
          <a:lstStyle>
            <a:lvl1pPr marL="342900" indent="-342900" algn="ctr">
              <a:buFontTx/>
              <a:buNone/>
              <a:defRPr lang="en-US" sz="2400" dirty="0">
                <a:solidFill>
                  <a:schemeClr val="bg1"/>
                </a:solidFill>
                <a:latin typeface="Bebas Neue Bold" panose="020B0606020202050201" pitchFamily="34" charset="0"/>
              </a:defRPr>
            </a:lvl1pPr>
          </a:lstStyle>
          <a:p>
            <a:pPr marL="0" lvl="0" indent="0"/>
            <a:r>
              <a:rPr lang="de-DE"/>
              <a:t>Master-Untertitelformat bearbeiten</a:t>
            </a:r>
            <a:endParaRPr lang="en-US" dirty="0"/>
          </a:p>
        </p:txBody>
      </p:sp>
    </p:spTree>
    <p:extLst>
      <p:ext uri="{BB962C8B-B14F-4D97-AF65-F5344CB8AC3E}">
        <p14:creationId xmlns:p14="http://schemas.microsoft.com/office/powerpoint/2010/main" val="1256123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Tiles layout">
    <p:spTree>
      <p:nvGrpSpPr>
        <p:cNvPr id="1" name=""/>
        <p:cNvGrpSpPr/>
        <p:nvPr/>
      </p:nvGrpSpPr>
      <p:grpSpPr>
        <a:xfrm>
          <a:off x="0" y="0"/>
          <a:ext cx="0" cy="0"/>
          <a:chOff x="0" y="0"/>
          <a:chExt cx="0" cy="0"/>
        </a:xfrm>
      </p:grpSpPr>
      <p:sp>
        <p:nvSpPr>
          <p:cNvPr id="23" name="Rectangle 22"/>
          <p:cNvSpPr/>
          <p:nvPr userDrawn="1"/>
        </p:nvSpPr>
        <p:spPr>
          <a:xfrm>
            <a:off x="609600" y="1733885"/>
            <a:ext cx="2667000"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Rectangle 23"/>
          <p:cNvSpPr/>
          <p:nvPr userDrawn="1"/>
        </p:nvSpPr>
        <p:spPr>
          <a:xfrm>
            <a:off x="3276600" y="1733885"/>
            <a:ext cx="2667000"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p:cNvSpPr/>
          <p:nvPr userDrawn="1"/>
        </p:nvSpPr>
        <p:spPr>
          <a:xfrm>
            <a:off x="5943600" y="1733885"/>
            <a:ext cx="2667000"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7" name="Rectangle 26"/>
          <p:cNvSpPr/>
          <p:nvPr userDrawn="1"/>
        </p:nvSpPr>
        <p:spPr>
          <a:xfrm>
            <a:off x="609600" y="3765885"/>
            <a:ext cx="2667000"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Rectangle 27"/>
          <p:cNvSpPr/>
          <p:nvPr userDrawn="1"/>
        </p:nvSpPr>
        <p:spPr>
          <a:xfrm>
            <a:off x="3276600" y="3765885"/>
            <a:ext cx="2667000" cy="20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9" name="Rectangle 28"/>
          <p:cNvSpPr/>
          <p:nvPr userDrawn="1"/>
        </p:nvSpPr>
        <p:spPr>
          <a:xfrm>
            <a:off x="5943600" y="3765885"/>
            <a:ext cx="2667000"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723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2" name="Text Placeholder 11"/>
          <p:cNvSpPr>
            <a:spLocks noGrp="1"/>
          </p:cNvSpPr>
          <p:nvPr>
            <p:ph type="body" sz="quarter" idx="15"/>
          </p:nvPr>
        </p:nvSpPr>
        <p:spPr>
          <a:xfrm>
            <a:off x="3390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6" name="Text Placeholder 11"/>
          <p:cNvSpPr>
            <a:spLocks noGrp="1"/>
          </p:cNvSpPr>
          <p:nvPr>
            <p:ph type="body" sz="quarter" idx="17"/>
          </p:nvPr>
        </p:nvSpPr>
        <p:spPr>
          <a:xfrm>
            <a:off x="6057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3"/>
          <p:cNvSpPr>
            <a:spLocks noGrp="1"/>
          </p:cNvSpPr>
          <p:nvPr>
            <p:ph type="body" sz="quarter" idx="14"/>
          </p:nvPr>
        </p:nvSpPr>
        <p:spPr>
          <a:xfrm>
            <a:off x="723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1" name="Text Placeholder 13"/>
          <p:cNvSpPr>
            <a:spLocks noGrp="1"/>
          </p:cNvSpPr>
          <p:nvPr>
            <p:ph type="body" sz="quarter" idx="18"/>
          </p:nvPr>
        </p:nvSpPr>
        <p:spPr>
          <a:xfrm>
            <a:off x="3390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2" name="Text Placeholder 13"/>
          <p:cNvSpPr>
            <a:spLocks noGrp="1"/>
          </p:cNvSpPr>
          <p:nvPr>
            <p:ph type="body" sz="quarter" idx="19"/>
          </p:nvPr>
        </p:nvSpPr>
        <p:spPr>
          <a:xfrm>
            <a:off x="6057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3" name="Text Placeholder 11"/>
          <p:cNvSpPr>
            <a:spLocks noGrp="1"/>
          </p:cNvSpPr>
          <p:nvPr>
            <p:ph type="body" sz="quarter" idx="20"/>
          </p:nvPr>
        </p:nvSpPr>
        <p:spPr>
          <a:xfrm>
            <a:off x="725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4" name="Text Placeholder 11"/>
          <p:cNvSpPr>
            <a:spLocks noGrp="1"/>
          </p:cNvSpPr>
          <p:nvPr>
            <p:ph type="body" sz="quarter" idx="21"/>
          </p:nvPr>
        </p:nvSpPr>
        <p:spPr>
          <a:xfrm>
            <a:off x="3392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5" name="Text Placeholder 11"/>
          <p:cNvSpPr>
            <a:spLocks noGrp="1"/>
          </p:cNvSpPr>
          <p:nvPr>
            <p:ph type="body" sz="quarter" idx="22"/>
          </p:nvPr>
        </p:nvSpPr>
        <p:spPr>
          <a:xfrm>
            <a:off x="6059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6" name="Text Placeholder 13"/>
          <p:cNvSpPr>
            <a:spLocks noGrp="1"/>
          </p:cNvSpPr>
          <p:nvPr>
            <p:ph type="body" sz="quarter" idx="23"/>
          </p:nvPr>
        </p:nvSpPr>
        <p:spPr>
          <a:xfrm>
            <a:off x="725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7" name="Text Placeholder 13"/>
          <p:cNvSpPr>
            <a:spLocks noGrp="1"/>
          </p:cNvSpPr>
          <p:nvPr>
            <p:ph type="body" sz="quarter" idx="24"/>
          </p:nvPr>
        </p:nvSpPr>
        <p:spPr>
          <a:xfrm>
            <a:off x="3392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8" name="Text Placeholder 13"/>
          <p:cNvSpPr>
            <a:spLocks noGrp="1"/>
          </p:cNvSpPr>
          <p:nvPr>
            <p:ph type="body" sz="quarter" idx="25"/>
          </p:nvPr>
        </p:nvSpPr>
        <p:spPr>
          <a:xfrm>
            <a:off x="6059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Tree>
    <p:extLst>
      <p:ext uri="{BB962C8B-B14F-4D97-AF65-F5344CB8AC3E}">
        <p14:creationId xmlns:p14="http://schemas.microsoft.com/office/powerpoint/2010/main" val="146794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 calcmode="lin" valueType="num">
                                      <p:cBhvr>
                                        <p:cTn id="20"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30">
                                            <p:txEl>
                                              <p:pRg st="0" end="0"/>
                                            </p:txEl>
                                          </p:spTgt>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22" presetClass="entr" presetSubtype="4" fill="hold" grpId="0" nodeType="afterEffect">
                                  <p:stCondLst>
                                    <p:cond delay="25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53" presetClass="entr" presetSubtype="16" fill="hold" grpId="0" nodeType="withEffect">
                                  <p:stCondLst>
                                    <p:cond delay="250"/>
                                  </p:stCondLst>
                                  <p:childTnLst>
                                    <p:set>
                                      <p:cBhvr>
                                        <p:cTn id="27" dur="1" fill="hold">
                                          <p:stCondLst>
                                            <p:cond delay="0"/>
                                          </p:stCondLst>
                                        </p:cTn>
                                        <p:tgtEl>
                                          <p:spTgt spid="22">
                                            <p:txEl>
                                              <p:pRg st="0" end="0"/>
                                            </p:txEl>
                                          </p:spTgt>
                                        </p:tgtEl>
                                        <p:attrNameLst>
                                          <p:attrName>style.visibility</p:attrName>
                                        </p:attrNameLst>
                                      </p:cBhvr>
                                      <p:to>
                                        <p:strVal val="visible"/>
                                      </p:to>
                                    </p:set>
                                    <p:anim calcmode="lin" valueType="num">
                                      <p:cBhvr>
                                        <p:cTn id="28"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2">
                                            <p:txEl>
                                              <p:pRg st="0" end="0"/>
                                            </p:txEl>
                                          </p:spTgt>
                                        </p:tgtEl>
                                      </p:cBhvr>
                                    </p:animEffect>
                                  </p:childTnLst>
                                </p:cTn>
                              </p:par>
                              <p:par>
                                <p:cTn id="31" presetID="53" presetClass="entr" presetSubtype="16" fill="hold" grpId="0" nodeType="withEffect">
                                  <p:stCondLst>
                                    <p:cond delay="250"/>
                                  </p:stCondLst>
                                  <p:childTnLst>
                                    <p:set>
                                      <p:cBhvr>
                                        <p:cTn id="32" dur="1" fill="hold">
                                          <p:stCondLst>
                                            <p:cond delay="0"/>
                                          </p:stCondLst>
                                        </p:cTn>
                                        <p:tgtEl>
                                          <p:spTgt spid="31">
                                            <p:txEl>
                                              <p:pRg st="0" end="0"/>
                                            </p:txEl>
                                          </p:spTgt>
                                        </p:tgtEl>
                                        <p:attrNameLst>
                                          <p:attrName>style.visibility</p:attrName>
                                        </p:attrNameLst>
                                      </p:cBhvr>
                                      <p:to>
                                        <p:strVal val="visible"/>
                                      </p:to>
                                    </p:set>
                                    <p:anim calcmode="lin" valueType="num">
                                      <p:cBhvr>
                                        <p:cTn id="33"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31">
                                            <p:txEl>
                                              <p:pRg st="0" end="0"/>
                                            </p:txEl>
                                          </p:spTgt>
                                        </p:tgtEl>
                                      </p:cBhvr>
                                    </p:animEffect>
                                  </p:childTnLst>
                                </p:cTn>
                              </p:par>
                            </p:childTnLst>
                          </p:cTn>
                        </p:par>
                        <p:par>
                          <p:cTn id="36" fill="hold">
                            <p:stCondLst>
                              <p:cond delay="1250"/>
                            </p:stCondLst>
                            <p:childTnLst>
                              <p:par>
                                <p:cTn id="37" presetID="22" presetClass="entr" presetSubtype="8" fill="hold" grpId="0" nodeType="after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26">
                                            <p:txEl>
                                              <p:pRg st="0" end="0"/>
                                            </p:txEl>
                                          </p:spTgt>
                                        </p:tgtEl>
                                        <p:attrNameLst>
                                          <p:attrName>style.visibility</p:attrName>
                                        </p:attrNameLst>
                                      </p:cBhvr>
                                      <p:to>
                                        <p:strVal val="visible"/>
                                      </p:to>
                                    </p:set>
                                    <p:anim calcmode="lin" valueType="num">
                                      <p:cBhvr>
                                        <p:cTn id="4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6">
                                            <p:txEl>
                                              <p:pRg st="0" end="0"/>
                                            </p:txEl>
                                          </p:spTgt>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p:cTn id="4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2">
                                            <p:txEl>
                                              <p:pRg st="0" end="0"/>
                                            </p:txEl>
                                          </p:spTgt>
                                        </p:tgtEl>
                                      </p:cBhvr>
                                    </p:animEffect>
                                  </p:childTnLst>
                                </p:cTn>
                              </p:par>
                            </p:childTnLst>
                          </p:cTn>
                        </p:par>
                        <p:par>
                          <p:cTn id="50" fill="hold">
                            <p:stCondLst>
                              <p:cond delay="2000"/>
                            </p:stCondLst>
                            <p:childTnLst>
                              <p:par>
                                <p:cTn id="51" presetID="22" presetClass="entr" presetSubtype="8" fill="hold" grpId="0" nodeType="afterEffect">
                                  <p:stCondLst>
                                    <p:cond delay="25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p:cTn id="56"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33">
                                            <p:txEl>
                                              <p:pRg st="0" end="0"/>
                                            </p:txEl>
                                          </p:spTgt>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p:cTn id="6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6">
                                            <p:txEl>
                                              <p:pRg st="0" end="0"/>
                                            </p:txEl>
                                          </p:spTgt>
                                        </p:tgtEl>
                                      </p:cBhvr>
                                    </p:animEffect>
                                  </p:childTnLst>
                                </p:cTn>
                              </p:par>
                            </p:childTnLst>
                          </p:cTn>
                        </p:par>
                        <p:par>
                          <p:cTn id="64" fill="hold">
                            <p:stCondLst>
                              <p:cond delay="2750"/>
                            </p:stCondLst>
                            <p:childTnLst>
                              <p:par>
                                <p:cTn id="65" presetID="22" presetClass="entr" presetSubtype="4" fill="hold" grpId="0" nodeType="afterEffect">
                                  <p:stCondLst>
                                    <p:cond delay="25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34">
                                            <p:txEl>
                                              <p:pRg st="0" end="0"/>
                                            </p:txEl>
                                          </p:spTgt>
                                        </p:tgtEl>
                                        <p:attrNameLst>
                                          <p:attrName>style.visibility</p:attrName>
                                        </p:attrNameLst>
                                      </p:cBhvr>
                                      <p:to>
                                        <p:strVal val="visible"/>
                                      </p:to>
                                    </p:set>
                                    <p:anim calcmode="lin" valueType="num">
                                      <p:cBhvr>
                                        <p:cTn id="70"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34">
                                            <p:txEl>
                                              <p:pRg st="0" end="0"/>
                                            </p:txEl>
                                          </p:spTgt>
                                        </p:tgtEl>
                                      </p:cBhvr>
                                    </p:animEffect>
                                  </p:childTnLst>
                                </p:cTn>
                              </p:par>
                              <p:par>
                                <p:cTn id="73" presetID="53" presetClass="entr" presetSubtype="16" fill="hold" grpId="0" nodeType="withEffect">
                                  <p:stCondLst>
                                    <p:cond delay="250"/>
                                  </p:stCondLst>
                                  <p:childTnLst>
                                    <p:set>
                                      <p:cBhvr>
                                        <p:cTn id="74" dur="1" fill="hold">
                                          <p:stCondLst>
                                            <p:cond delay="0"/>
                                          </p:stCondLst>
                                        </p:cTn>
                                        <p:tgtEl>
                                          <p:spTgt spid="37">
                                            <p:txEl>
                                              <p:pRg st="0" end="0"/>
                                            </p:txEl>
                                          </p:spTgt>
                                        </p:tgtEl>
                                        <p:attrNameLst>
                                          <p:attrName>style.visibility</p:attrName>
                                        </p:attrNameLst>
                                      </p:cBhvr>
                                      <p:to>
                                        <p:strVal val="visible"/>
                                      </p:to>
                                    </p:set>
                                    <p:anim calcmode="lin" valueType="num">
                                      <p:cBhvr>
                                        <p:cTn id="75"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37">
                                            <p:txEl>
                                              <p:pRg st="0" end="0"/>
                                            </p:txEl>
                                          </p:spTgt>
                                        </p:tgtEl>
                                      </p:cBhvr>
                                    </p:animEffect>
                                  </p:childTnLst>
                                </p:cTn>
                              </p:par>
                            </p:childTnLst>
                          </p:cTn>
                        </p:par>
                        <p:par>
                          <p:cTn id="78" fill="hold">
                            <p:stCondLst>
                              <p:cond delay="3500"/>
                            </p:stCondLst>
                            <p:childTnLst>
                              <p:par>
                                <p:cTn id="79" presetID="22" presetClass="entr" presetSubtype="8" fill="hold" grpId="0" nodeType="afterEffect">
                                  <p:stCondLst>
                                    <p:cond delay="25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500"/>
                                        <p:tgtEl>
                                          <p:spTgt spid="29"/>
                                        </p:tgtEl>
                                      </p:cBhvr>
                                    </p:animEffect>
                                  </p:childTnLst>
                                </p:cTn>
                              </p:par>
                              <p:par>
                                <p:cTn id="82" presetID="53" presetClass="entr" presetSubtype="16" fill="hold" grpId="0" nodeType="withEffect">
                                  <p:stCondLst>
                                    <p:cond delay="25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p:cTn id="8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6" dur="500"/>
                                        <p:tgtEl>
                                          <p:spTgt spid="35">
                                            <p:txEl>
                                              <p:pRg st="0" end="0"/>
                                            </p:txEl>
                                          </p:spTgt>
                                        </p:tgtEl>
                                      </p:cBhvr>
                                    </p:animEffect>
                                  </p:childTnLst>
                                </p:cTn>
                              </p:par>
                              <p:par>
                                <p:cTn id="87" presetID="53" presetClass="entr" presetSubtype="16" fill="hold" grpId="0" nodeType="withEffect">
                                  <p:stCondLst>
                                    <p:cond delay="250"/>
                                  </p:stCondLst>
                                  <p:childTnLst>
                                    <p:set>
                                      <p:cBhvr>
                                        <p:cTn id="88" dur="1" fill="hold">
                                          <p:stCondLst>
                                            <p:cond delay="0"/>
                                          </p:stCondLst>
                                        </p:cTn>
                                        <p:tgtEl>
                                          <p:spTgt spid="38">
                                            <p:txEl>
                                              <p:pRg st="0" end="0"/>
                                            </p:txEl>
                                          </p:spTgt>
                                        </p:tgtEl>
                                        <p:attrNameLst>
                                          <p:attrName>style.visibility</p:attrName>
                                        </p:attrNameLst>
                                      </p:cBhvr>
                                      <p:to>
                                        <p:strVal val="visible"/>
                                      </p:to>
                                    </p:set>
                                    <p:anim calcmode="lin" valueType="num">
                                      <p:cBhvr>
                                        <p:cTn id="8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7" grpId="0" animBg="1"/>
      <p:bldP spid="28" grpId="0" animBg="1"/>
      <p:bldP spid="29" grpId="0" animBg="1"/>
      <p:bldP spid="7" grpId="0"/>
      <p:bldP spid="12" grpId="0" build="p">
        <p:tmplLst>
          <p:tmpl lvl="1">
            <p:tnLst>
              <p:par>
                <p:cTn presetID="23" presetClass="entr" presetSubtype="16" fill="hold" nodeType="withEffect" nodePh="1">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childTnLst>
                </p:cTn>
              </p:par>
            </p:tnLst>
          </p:tmpl>
        </p:tmplLst>
      </p:bldP>
      <p:bldP spid="22" grpId="0" build="p">
        <p:tmplLst>
          <p:tmpl lvl="1">
            <p:tnLst>
              <p:par>
                <p:cTn presetID="53" presetClass="entr" presetSubtype="16"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6" grpId="0" build="p">
        <p:tmplLst>
          <p:tmpl lvl="1">
            <p:tnLst>
              <p:par>
                <p:cTn presetID="53" presetClass="entr" presetSubtype="16"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30" grpId="0" build="p">
        <p:tmplLst>
          <p:tmpl lvl="1">
            <p:tnLst>
              <p:par>
                <p:cTn presetID="23" presetClass="entr" presetSubtype="16"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childTnLst>
                </p:cTn>
              </p:par>
            </p:tnLst>
          </p:tmpl>
        </p:tmplLst>
      </p:bldP>
      <p:bldP spid="31" grpId="0" build="p">
        <p:tmplLst>
          <p:tmpl lvl="1">
            <p:tnLst>
              <p:par>
                <p:cTn presetID="53" presetClass="entr" presetSubtype="16"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53" presetClass="entr" presetSubtype="16"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build="p">
        <p:tmplLst>
          <p:tmpl lvl="1">
            <p:tnLst>
              <p:par>
                <p:cTn presetID="53" presetClass="entr" presetSubtype="16"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image with caption">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 y="1498600"/>
            <a:ext cx="7924800" cy="46736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4191000" y="5257800"/>
            <a:ext cx="4343400" cy="457200"/>
          </a:xfrm>
          <a:solidFill>
            <a:schemeClr val="accent1"/>
          </a:solidFill>
        </p:spPr>
        <p:txBody>
          <a:bodyPr>
            <a:noAutofit/>
          </a:bodyPr>
          <a:lstStyle>
            <a:lvl1pPr marL="0" indent="0" algn="r" defTabSz="914400" rtl="0" eaLnBrk="1" latinLnBrk="0" hangingPunct="1">
              <a:spcBef>
                <a:spcPts val="0"/>
              </a:spcBef>
              <a:buFont typeface="Arial" pitchFamily="34" charset="0"/>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Tree>
    <p:extLst>
      <p:ext uri="{BB962C8B-B14F-4D97-AF65-F5344CB8AC3E}">
        <p14:creationId xmlns:p14="http://schemas.microsoft.com/office/powerpoint/2010/main" val="2867692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4648200" y="1752600"/>
            <a:ext cx="3962400" cy="533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4648200" y="2286000"/>
            <a:ext cx="3962400" cy="3850944"/>
          </a:xfrm>
        </p:spPr>
        <p:txBody>
          <a:bodyPr vert="horz" lIns="91440" tIns="45720" rIns="91440" bIns="45720" rtlCol="0">
            <a:normAutofit/>
          </a:bodyPr>
          <a:lstStyle>
            <a:lvl1pPr>
              <a:buFontTx/>
              <a:buNone/>
              <a:defRPr lang="en-US" sz="1200" dirty="0" smtClean="0"/>
            </a:lvl1pPr>
          </a:lstStyle>
          <a:p>
            <a:pPr marL="0" lvl="0" indent="0">
              <a:buFontTx/>
              <a:buNone/>
            </a:pPr>
            <a:r>
              <a:rPr lang="de-DE"/>
              <a:t>Mastertextformat bearbeiten</a:t>
            </a:r>
          </a:p>
        </p:txBody>
      </p:sp>
      <p:sp>
        <p:nvSpPr>
          <p:cNvPr id="6" name="Picture Placeholder 2"/>
          <p:cNvSpPr>
            <a:spLocks noGrp="1"/>
          </p:cNvSpPr>
          <p:nvPr>
            <p:ph type="pic" sz="quarter" idx="15"/>
          </p:nvPr>
        </p:nvSpPr>
        <p:spPr>
          <a:xfrm>
            <a:off x="609600" y="1746691"/>
            <a:ext cx="3733800" cy="4425509"/>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Tree>
    <p:extLst>
      <p:ext uri="{BB962C8B-B14F-4D97-AF65-F5344CB8AC3E}">
        <p14:creationId xmlns:p14="http://schemas.microsoft.com/office/powerpoint/2010/main" val="510366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column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1" name="Text Placeholder 11"/>
          <p:cNvSpPr>
            <a:spLocks noGrp="1"/>
          </p:cNvSpPr>
          <p:nvPr>
            <p:ph type="body" sz="quarter" idx="16"/>
          </p:nvPr>
        </p:nvSpPr>
        <p:spPr>
          <a:xfrm>
            <a:off x="49530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7"/>
          </p:nvPr>
        </p:nvSpPr>
        <p:spPr>
          <a:xfrm>
            <a:off x="533400" y="2286000"/>
            <a:ext cx="3733800" cy="3706284"/>
          </a:xfrm>
        </p:spPr>
        <p:txBody>
          <a:bodyPr vert="horz" lIns="91440" tIns="45720" rIns="91440" bIns="45720" rtlCol="0">
            <a:normAutofit/>
          </a:bodyPr>
          <a:lstStyle>
            <a:lvl1pPr marL="0" indent="0">
              <a:buFontTx/>
              <a:buNone/>
              <a:defRPr lang="en-US" sz="1200" smtClean="0"/>
            </a:lvl1pPr>
            <a:lvl2pPr marL="0" indent="0">
              <a:buFontTx/>
              <a:buNone/>
              <a:defRPr lang="en-US" sz="1400" smtClean="0"/>
            </a:lvl2pPr>
            <a:lvl3pPr marL="0" indent="0">
              <a:buFontTx/>
              <a:buNone/>
              <a:defRPr lang="en-US" sz="1400" smtClean="0"/>
            </a:lvl3pPr>
            <a:lvl4pPr marL="0" indent="0">
              <a:buFontTx/>
              <a:buNone/>
              <a:defRPr lang="en-US" sz="1400" smtClean="0"/>
            </a:lvl4pPr>
            <a:lvl5pPr marL="0" indent="0">
              <a:buFontTx/>
              <a:buNone/>
              <a:defRPr lang="en-US" sz="1400"/>
            </a:lvl5pPr>
          </a:lstStyle>
          <a:p>
            <a:pPr marL="0" lvl="0" indent="0">
              <a:spcBef>
                <a:spcPts val="0"/>
              </a:spcBef>
              <a:buFontTx/>
              <a:buNone/>
            </a:pPr>
            <a:r>
              <a:rPr lang="de-DE"/>
              <a:t>Mastertextformat bearbeiten</a:t>
            </a:r>
          </a:p>
        </p:txBody>
      </p:sp>
      <p:sp>
        <p:nvSpPr>
          <p:cNvPr id="14" name="Picture Placeholder 3"/>
          <p:cNvSpPr>
            <a:spLocks noGrp="1"/>
          </p:cNvSpPr>
          <p:nvPr>
            <p:ph type="pic" sz="quarter" idx="21"/>
          </p:nvPr>
        </p:nvSpPr>
        <p:spPr>
          <a:xfrm>
            <a:off x="4876800" y="2514600"/>
            <a:ext cx="3746500" cy="3498485"/>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Tree>
    <p:extLst>
      <p:ext uri="{BB962C8B-B14F-4D97-AF65-F5344CB8AC3E}">
        <p14:creationId xmlns:p14="http://schemas.microsoft.com/office/powerpoint/2010/main" val="277444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Right column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7"/>
          </p:nvPr>
        </p:nvSpPr>
        <p:spPr>
          <a:xfrm>
            <a:off x="533400" y="2286000"/>
            <a:ext cx="3733800" cy="3706284"/>
          </a:xfrm>
        </p:spPr>
        <p:txBody>
          <a:bodyPr vert="horz" lIns="91440" tIns="45720" rIns="91440" bIns="45720" rtlCol="0">
            <a:normAutofit/>
          </a:bodyPr>
          <a:lstStyle>
            <a:lvl1pPr marL="0" indent="0">
              <a:buFontTx/>
              <a:buNone/>
              <a:defRPr lang="en-US" sz="1200" smtClean="0"/>
            </a:lvl1pPr>
            <a:lvl2pPr marL="0" indent="0">
              <a:buFontTx/>
              <a:buNone/>
              <a:defRPr lang="en-US" sz="1400" smtClean="0"/>
            </a:lvl2pPr>
            <a:lvl3pPr marL="0" indent="0">
              <a:buFontTx/>
              <a:buNone/>
              <a:defRPr lang="en-US" sz="1400" smtClean="0"/>
            </a:lvl3pPr>
            <a:lvl4pPr marL="0" indent="0">
              <a:buFontTx/>
              <a:buNone/>
              <a:defRPr lang="en-US" sz="1400" smtClean="0"/>
            </a:lvl4pPr>
            <a:lvl5pPr marL="0" indent="0">
              <a:buFontTx/>
              <a:buNone/>
              <a:defRPr lang="en-US" sz="1400"/>
            </a:lvl5pPr>
          </a:lstStyle>
          <a:p>
            <a:pPr marL="0" lvl="0" indent="0">
              <a:spcBef>
                <a:spcPts val="0"/>
              </a:spcBef>
              <a:buFontTx/>
              <a:buNone/>
            </a:pPr>
            <a:r>
              <a:rPr lang="de-DE"/>
              <a:t>Mastertextformat bearbeiten</a:t>
            </a:r>
          </a:p>
        </p:txBody>
      </p:sp>
      <p:sp>
        <p:nvSpPr>
          <p:cNvPr id="14" name="Picture Placeholder 3"/>
          <p:cNvSpPr>
            <a:spLocks noGrp="1"/>
          </p:cNvSpPr>
          <p:nvPr>
            <p:ph type="pic" sz="quarter" idx="21"/>
          </p:nvPr>
        </p:nvSpPr>
        <p:spPr>
          <a:xfrm>
            <a:off x="4191000" y="1813302"/>
            <a:ext cx="4419600" cy="4199784"/>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Tree>
    <p:extLst>
      <p:ext uri="{BB962C8B-B14F-4D97-AF65-F5344CB8AC3E}">
        <p14:creationId xmlns:p14="http://schemas.microsoft.com/office/powerpoint/2010/main" val="425498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3" name="Table Placeholder 2"/>
          <p:cNvSpPr>
            <a:spLocks noGrp="1"/>
          </p:cNvSpPr>
          <p:nvPr>
            <p:ph type="tbl" sz="quarter" idx="18"/>
          </p:nvPr>
        </p:nvSpPr>
        <p:spPr>
          <a:xfrm>
            <a:off x="609600" y="2438400"/>
            <a:ext cx="7924800" cy="2895600"/>
          </a:xfrm>
        </p:spPr>
        <p:txBody>
          <a:bodyPr/>
          <a:lstStyle/>
          <a:p>
            <a:r>
              <a:rPr lang="de-DE" dirty="0"/>
              <a:t>Tabelle durch Klicken auf Symbol hinzufügen</a:t>
            </a:r>
            <a:endParaRPr lang="en-US" dirty="0"/>
          </a:p>
        </p:txBody>
      </p:sp>
      <p:sp>
        <p:nvSpPr>
          <p:cNvPr id="21" name="Text Placeholder 11"/>
          <p:cNvSpPr>
            <a:spLocks noGrp="1"/>
          </p:cNvSpPr>
          <p:nvPr>
            <p:ph type="body" sz="quarter" idx="13" hasCustomPrompt="1"/>
          </p:nvPr>
        </p:nvSpPr>
        <p:spPr>
          <a:xfrm>
            <a:off x="533400" y="1752600"/>
            <a:ext cx="3733800" cy="4572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Table Title</a:t>
            </a:r>
          </a:p>
        </p:txBody>
      </p:sp>
      <p:sp>
        <p:nvSpPr>
          <p:cNvPr id="22" name="Text Placeholder 13"/>
          <p:cNvSpPr>
            <a:spLocks noGrp="1"/>
          </p:cNvSpPr>
          <p:nvPr>
            <p:ph type="body" sz="quarter" idx="14" hasCustomPrompt="1"/>
          </p:nvPr>
        </p:nvSpPr>
        <p:spPr>
          <a:xfrm>
            <a:off x="533400" y="5562600"/>
            <a:ext cx="8153400" cy="5334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Caption or description</a:t>
            </a:r>
          </a:p>
          <a:p>
            <a:pPr lvl="0"/>
            <a:endParaRPr lang="en-US" dirty="0"/>
          </a:p>
        </p:txBody>
      </p:sp>
    </p:spTree>
    <p:extLst>
      <p:ext uri="{BB962C8B-B14F-4D97-AF65-F5344CB8AC3E}">
        <p14:creationId xmlns:p14="http://schemas.microsoft.com/office/powerpoint/2010/main" val="1379751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553200" y="2305050"/>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685800" y="2305050"/>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6858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14" name="Text Placeholder 13"/>
          <p:cNvSpPr>
            <a:spLocks noGrp="1"/>
          </p:cNvSpPr>
          <p:nvPr>
            <p:ph type="body" sz="quarter" idx="14" hasCustomPrompt="1"/>
          </p:nvPr>
        </p:nvSpPr>
        <p:spPr>
          <a:xfrm>
            <a:off x="6858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17" name="Text Placeholder 13"/>
          <p:cNvSpPr>
            <a:spLocks noGrp="1"/>
          </p:cNvSpPr>
          <p:nvPr>
            <p:ph type="body" sz="quarter" idx="17"/>
          </p:nvPr>
        </p:nvSpPr>
        <p:spPr>
          <a:xfrm>
            <a:off x="533400" y="1600202"/>
            <a:ext cx="8153400" cy="460612"/>
          </a:xfrm>
        </p:spPr>
        <p:txBody>
          <a:bodyPr>
            <a:normAutofit/>
          </a:bodyPr>
          <a:lstStyle>
            <a:lvl1pPr marL="0" indent="0">
              <a:buFontTx/>
              <a:buNone/>
              <a:defRPr lang="en-US" sz="18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1" name="Picture Placeholder 2"/>
          <p:cNvSpPr>
            <a:spLocks noGrp="1"/>
          </p:cNvSpPr>
          <p:nvPr>
            <p:ph type="pic" sz="quarter" idx="19"/>
          </p:nvPr>
        </p:nvSpPr>
        <p:spPr>
          <a:xfrm>
            <a:off x="3657600" y="2311874"/>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7" name="Text Placeholder 13"/>
          <p:cNvSpPr>
            <a:spLocks noGrp="1"/>
          </p:cNvSpPr>
          <p:nvPr>
            <p:ph type="body" sz="quarter" idx="21" hasCustomPrompt="1"/>
          </p:nvPr>
        </p:nvSpPr>
        <p:spPr>
          <a:xfrm>
            <a:off x="6858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2" name="Text Placeholder 11"/>
          <p:cNvSpPr>
            <a:spLocks noGrp="1"/>
          </p:cNvSpPr>
          <p:nvPr>
            <p:ph type="body" sz="quarter" idx="22" hasCustomPrompt="1"/>
          </p:nvPr>
        </p:nvSpPr>
        <p:spPr>
          <a:xfrm>
            <a:off x="36576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33" name="Text Placeholder 13"/>
          <p:cNvSpPr>
            <a:spLocks noGrp="1"/>
          </p:cNvSpPr>
          <p:nvPr>
            <p:ph type="body" sz="quarter" idx="23" hasCustomPrompt="1"/>
          </p:nvPr>
        </p:nvSpPr>
        <p:spPr>
          <a:xfrm>
            <a:off x="36576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34" name="Text Placeholder 13"/>
          <p:cNvSpPr>
            <a:spLocks noGrp="1"/>
          </p:cNvSpPr>
          <p:nvPr>
            <p:ph type="body" sz="quarter" idx="24" hasCustomPrompt="1"/>
          </p:nvPr>
        </p:nvSpPr>
        <p:spPr>
          <a:xfrm>
            <a:off x="36576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5" name="Text Placeholder 11"/>
          <p:cNvSpPr>
            <a:spLocks noGrp="1"/>
          </p:cNvSpPr>
          <p:nvPr>
            <p:ph type="body" sz="quarter" idx="25" hasCustomPrompt="1"/>
          </p:nvPr>
        </p:nvSpPr>
        <p:spPr>
          <a:xfrm>
            <a:off x="65532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36" name="Text Placeholder 13"/>
          <p:cNvSpPr>
            <a:spLocks noGrp="1"/>
          </p:cNvSpPr>
          <p:nvPr>
            <p:ph type="body" sz="quarter" idx="26" hasCustomPrompt="1"/>
          </p:nvPr>
        </p:nvSpPr>
        <p:spPr>
          <a:xfrm>
            <a:off x="65532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37" name="Text Placeholder 13"/>
          <p:cNvSpPr>
            <a:spLocks noGrp="1"/>
          </p:cNvSpPr>
          <p:nvPr>
            <p:ph type="body" sz="quarter" idx="27" hasCustomPrompt="1"/>
          </p:nvPr>
        </p:nvSpPr>
        <p:spPr>
          <a:xfrm>
            <a:off x="65532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Tree>
    <p:extLst>
      <p:ext uri="{BB962C8B-B14F-4D97-AF65-F5344CB8AC3E}">
        <p14:creationId xmlns:p14="http://schemas.microsoft.com/office/powerpoint/2010/main" val="366570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762625" y="533400"/>
            <a:ext cx="2771775" cy="966788"/>
          </a:xfrm>
        </p:spPr>
        <p:txBody>
          <a:bodyPr/>
          <a:lstStyle>
            <a:lvl1pPr marL="0" indent="0" algn="ctr">
              <a:buNone/>
              <a:defRPr/>
            </a:lvl1pPr>
          </a:lstStyle>
          <a:p>
            <a:r>
              <a:rPr lang="en-US" dirty="0"/>
              <a:t>YOUR LOGO</a:t>
            </a:r>
          </a:p>
        </p:txBody>
      </p:sp>
      <p:sp>
        <p:nvSpPr>
          <p:cNvPr id="2" name="Title 1"/>
          <p:cNvSpPr>
            <a:spLocks noGrp="1"/>
          </p:cNvSpPr>
          <p:nvPr>
            <p:ph type="ctrTitle" hasCustomPrompt="1"/>
          </p:nvPr>
        </p:nvSpPr>
        <p:spPr>
          <a:xfrm>
            <a:off x="685800" y="1752601"/>
            <a:ext cx="8077200" cy="2133600"/>
          </a:xfrm>
        </p:spPr>
        <p:txBody>
          <a:bodyPr vert="horz" lIns="91440" tIns="45720" rIns="91440" bIns="45720" rtlCol="0" anchor="ctr">
            <a:noAutofit/>
          </a:bodyPr>
          <a:lstStyle>
            <a:lvl1pPr algn="l">
              <a:defRPr lang="en-US" sz="8000" kern="1200" dirty="0">
                <a:solidFill>
                  <a:schemeClr val="tx1"/>
                </a:solidFill>
                <a:latin typeface="Bebas Neue Bold" panose="020B0606020202050201" pitchFamily="34" charset="0"/>
                <a:ea typeface="+mj-ea"/>
                <a:cs typeface="+mj-cs"/>
              </a:defRPr>
            </a:lvl1pPr>
          </a:lstStyle>
          <a:p>
            <a:pPr lvl="0" algn="l"/>
            <a:r>
              <a:rPr lang="en-US" dirty="0"/>
              <a:t>Click to edit title style</a:t>
            </a:r>
          </a:p>
        </p:txBody>
      </p:sp>
      <p:sp>
        <p:nvSpPr>
          <p:cNvPr id="3" name="Subtitle 2"/>
          <p:cNvSpPr>
            <a:spLocks noGrp="1"/>
          </p:cNvSpPr>
          <p:nvPr>
            <p:ph type="subTitle" idx="1"/>
          </p:nvPr>
        </p:nvSpPr>
        <p:spPr>
          <a:xfrm>
            <a:off x="762000" y="4812268"/>
            <a:ext cx="6400800" cy="369332"/>
          </a:xfrm>
          <a:solidFill>
            <a:schemeClr val="tx1"/>
          </a:solidFill>
          <a:effectLst/>
        </p:spPr>
        <p:txBody>
          <a:bodyPr wrap="square" rtlCol="0">
            <a:spAutoFit/>
          </a:bodyPr>
          <a:lstStyle>
            <a:lvl1pPr marL="0" indent="0">
              <a:buFontTx/>
              <a:buNone/>
              <a:defRPr lang="en-US" sz="1800" i="1" dirty="0">
                <a:solidFill>
                  <a:srgbClr val="FFFFFF"/>
                </a:solidFill>
              </a:defRPr>
            </a:lvl1pPr>
          </a:lstStyle>
          <a:p>
            <a:pPr marL="0" lvl="0"/>
            <a:r>
              <a:rPr lang="de-DE"/>
              <a:t>Master-Untertitelformat bearbeiten</a:t>
            </a:r>
            <a:endParaRPr lang="en-US" dirty="0"/>
          </a:p>
        </p:txBody>
      </p:sp>
      <p:sp>
        <p:nvSpPr>
          <p:cNvPr id="13" name="Text Placeholder 12"/>
          <p:cNvSpPr>
            <a:spLocks noGrp="1"/>
          </p:cNvSpPr>
          <p:nvPr>
            <p:ph type="body" sz="quarter" idx="13"/>
          </p:nvPr>
        </p:nvSpPr>
        <p:spPr>
          <a:xfrm>
            <a:off x="685800" y="4038600"/>
            <a:ext cx="7696200" cy="457200"/>
          </a:xfrm>
        </p:spPr>
        <p:txBody>
          <a:bodyPr vert="horz" lIns="91440" tIns="45720" rIns="91440" bIns="45720" rtlCol="0" anchor="ctr">
            <a:noAutofit/>
          </a:bodyPr>
          <a:lstStyle>
            <a:lvl1pPr marL="0" indent="0">
              <a:buFontTx/>
              <a:buNone/>
              <a:defRPr lang="en-US" sz="2800" dirty="0">
                <a:solidFill>
                  <a:schemeClr val="accent1"/>
                </a:solidFill>
                <a:latin typeface="Bebas Neue Bold" panose="020B0606020202050201" pitchFamily="34" charset="0"/>
                <a:ea typeface="+mj-ea"/>
                <a:cs typeface="+mj-cs"/>
              </a:defRPr>
            </a:lvl1pPr>
          </a:lstStyle>
          <a:p>
            <a:pPr lvl="0">
              <a:spcBef>
                <a:spcPct val="0"/>
              </a:spcBef>
              <a:buNone/>
            </a:pPr>
            <a:r>
              <a:rPr lang="de-DE"/>
              <a:t>Mastertextformat bearbeiten</a:t>
            </a:r>
          </a:p>
        </p:txBody>
      </p:sp>
      <p:sp useBgFill="1">
        <p:nvSpPr>
          <p:cNvPr id="14" name="Rectangle 13"/>
          <p:cNvSpPr/>
          <p:nvPr userDrawn="1"/>
        </p:nvSpPr>
        <p:spPr>
          <a:xfrm>
            <a:off x="228600" y="381000"/>
            <a:ext cx="304800"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4762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 4 Images with caption">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659028" y="1871219"/>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2483710" y="1684495"/>
            <a:ext cx="21377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14" name="Text Placeholder 13"/>
          <p:cNvSpPr>
            <a:spLocks noGrp="1"/>
          </p:cNvSpPr>
          <p:nvPr>
            <p:ph type="body" sz="quarter" idx="14" hasCustomPrompt="1"/>
          </p:nvPr>
        </p:nvSpPr>
        <p:spPr>
          <a:xfrm>
            <a:off x="2483710" y="2286000"/>
            <a:ext cx="2137719" cy="119392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659028" y="4137740"/>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7" name="Text Placeholder 13"/>
          <p:cNvSpPr>
            <a:spLocks noGrp="1"/>
          </p:cNvSpPr>
          <p:nvPr>
            <p:ph type="body" sz="quarter" idx="21" hasCustomPrompt="1"/>
          </p:nvPr>
        </p:nvSpPr>
        <p:spPr>
          <a:xfrm>
            <a:off x="2483710" y="1981200"/>
            <a:ext cx="2137719" cy="27432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2" name="Text Placeholder 11"/>
          <p:cNvSpPr>
            <a:spLocks noGrp="1"/>
          </p:cNvSpPr>
          <p:nvPr>
            <p:ph type="body" sz="quarter" idx="22" hasCustomPrompt="1"/>
          </p:nvPr>
        </p:nvSpPr>
        <p:spPr>
          <a:xfrm>
            <a:off x="2483710" y="3962400"/>
            <a:ext cx="2137719"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dirty="0"/>
              <a:t>Name Here</a:t>
            </a:r>
          </a:p>
        </p:txBody>
      </p:sp>
      <p:sp>
        <p:nvSpPr>
          <p:cNvPr id="33" name="Text Placeholder 13"/>
          <p:cNvSpPr>
            <a:spLocks noGrp="1"/>
          </p:cNvSpPr>
          <p:nvPr>
            <p:ph type="body" sz="quarter" idx="23" hasCustomPrompt="1"/>
          </p:nvPr>
        </p:nvSpPr>
        <p:spPr>
          <a:xfrm>
            <a:off x="2483710" y="4563905"/>
            <a:ext cx="2137719" cy="1341433"/>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4" name="Text Placeholder 13"/>
          <p:cNvSpPr>
            <a:spLocks noGrp="1"/>
          </p:cNvSpPr>
          <p:nvPr>
            <p:ph type="body" sz="quarter" idx="24" hasCustomPrompt="1"/>
          </p:nvPr>
        </p:nvSpPr>
        <p:spPr>
          <a:xfrm>
            <a:off x="2483710" y="4259105"/>
            <a:ext cx="2137719" cy="274320"/>
          </a:xfrm>
        </p:spPr>
        <p:txBody>
          <a:bodyPr vert="horz" lIns="91440" tIns="45720" rIns="91440" bIns="45720" rtlCol="0">
            <a:noAutofit/>
          </a:bodyPr>
          <a:lstStyle>
            <a:lvl1pPr marL="0" indent="0">
              <a:buFontTx/>
              <a:buNone/>
              <a:defRPr lang="en-US" sz="1400" i="1" dirty="0" smtClean="0"/>
            </a:lvl1pPr>
          </a:lstStyle>
          <a:p>
            <a:pPr marL="0" lvl="0" indent="0">
              <a:spcBef>
                <a:spcPts val="0"/>
              </a:spcBef>
            </a:pPr>
            <a:r>
              <a:rPr lang="en-US" dirty="0"/>
              <a:t>[ Title ]</a:t>
            </a:r>
          </a:p>
        </p:txBody>
      </p:sp>
      <p:sp>
        <p:nvSpPr>
          <p:cNvPr id="26" name="Picture Placeholder 2"/>
          <p:cNvSpPr>
            <a:spLocks noGrp="1"/>
          </p:cNvSpPr>
          <p:nvPr>
            <p:ph type="pic" sz="quarter" idx="25"/>
          </p:nvPr>
        </p:nvSpPr>
        <p:spPr>
          <a:xfrm>
            <a:off x="4839729" y="1871219"/>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8" name="Text Placeholder 11"/>
          <p:cNvSpPr>
            <a:spLocks noGrp="1"/>
          </p:cNvSpPr>
          <p:nvPr>
            <p:ph type="body" sz="quarter" idx="26" hasCustomPrompt="1"/>
          </p:nvPr>
        </p:nvSpPr>
        <p:spPr>
          <a:xfrm>
            <a:off x="6664411" y="1684495"/>
            <a:ext cx="1985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29" name="Text Placeholder 13"/>
          <p:cNvSpPr>
            <a:spLocks noGrp="1"/>
          </p:cNvSpPr>
          <p:nvPr>
            <p:ph type="body" sz="quarter" idx="27" hasCustomPrompt="1"/>
          </p:nvPr>
        </p:nvSpPr>
        <p:spPr>
          <a:xfrm>
            <a:off x="6664411" y="2286000"/>
            <a:ext cx="1985319" cy="119392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0" name="Picture Placeholder 2"/>
          <p:cNvSpPr>
            <a:spLocks noGrp="1"/>
          </p:cNvSpPr>
          <p:nvPr>
            <p:ph type="pic" sz="quarter" idx="28"/>
          </p:nvPr>
        </p:nvSpPr>
        <p:spPr>
          <a:xfrm>
            <a:off x="4839729" y="4137740"/>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3"/>
          <p:cNvSpPr>
            <a:spLocks noGrp="1"/>
          </p:cNvSpPr>
          <p:nvPr>
            <p:ph type="body" sz="quarter" idx="29" hasCustomPrompt="1"/>
          </p:nvPr>
        </p:nvSpPr>
        <p:spPr>
          <a:xfrm>
            <a:off x="6664411" y="1981200"/>
            <a:ext cx="1985319" cy="27432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8" name="Text Placeholder 11"/>
          <p:cNvSpPr>
            <a:spLocks noGrp="1"/>
          </p:cNvSpPr>
          <p:nvPr>
            <p:ph type="body" sz="quarter" idx="30" hasCustomPrompt="1"/>
          </p:nvPr>
        </p:nvSpPr>
        <p:spPr>
          <a:xfrm>
            <a:off x="6664411" y="3962400"/>
            <a:ext cx="1985319"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dirty="0"/>
              <a:t>Name Here</a:t>
            </a:r>
          </a:p>
        </p:txBody>
      </p:sp>
      <p:sp>
        <p:nvSpPr>
          <p:cNvPr id="39" name="Text Placeholder 13"/>
          <p:cNvSpPr>
            <a:spLocks noGrp="1"/>
          </p:cNvSpPr>
          <p:nvPr>
            <p:ph type="body" sz="quarter" idx="31" hasCustomPrompt="1"/>
          </p:nvPr>
        </p:nvSpPr>
        <p:spPr>
          <a:xfrm>
            <a:off x="6664411" y="4563905"/>
            <a:ext cx="1985319" cy="1341433"/>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40" name="Text Placeholder 13"/>
          <p:cNvSpPr>
            <a:spLocks noGrp="1"/>
          </p:cNvSpPr>
          <p:nvPr>
            <p:ph type="body" sz="quarter" idx="32" hasCustomPrompt="1"/>
          </p:nvPr>
        </p:nvSpPr>
        <p:spPr>
          <a:xfrm>
            <a:off x="6664411" y="4259105"/>
            <a:ext cx="1985319" cy="274320"/>
          </a:xfrm>
        </p:spPr>
        <p:txBody>
          <a:bodyPr vert="horz" lIns="91440" tIns="45720" rIns="91440" bIns="45720" rtlCol="0">
            <a:noAutofit/>
          </a:bodyPr>
          <a:lstStyle>
            <a:lvl1pPr marL="0" indent="0">
              <a:buFontTx/>
              <a:buNone/>
              <a:defRPr lang="en-US" sz="1400" i="1" dirty="0" smtClean="0"/>
            </a:lvl1pPr>
          </a:lstStyle>
          <a:p>
            <a:pPr marL="0" lvl="0" indent="0">
              <a:spcBef>
                <a:spcPts val="0"/>
              </a:spcBef>
            </a:pPr>
            <a:r>
              <a:rPr lang="en-US" dirty="0"/>
              <a:t>[ Title ]</a:t>
            </a:r>
          </a:p>
        </p:txBody>
      </p:sp>
    </p:spTree>
    <p:extLst>
      <p:ext uri="{BB962C8B-B14F-4D97-AF65-F5344CB8AC3E}">
        <p14:creationId xmlns:p14="http://schemas.microsoft.com/office/powerpoint/2010/main" val="770924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ngle person bio">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685800" y="1904999"/>
            <a:ext cx="2133600" cy="193963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4121701"/>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27" name="Text Placeholder 13"/>
          <p:cNvSpPr>
            <a:spLocks noGrp="1"/>
          </p:cNvSpPr>
          <p:nvPr>
            <p:ph type="body" sz="quarter" idx="21" hasCustomPrompt="1"/>
          </p:nvPr>
        </p:nvSpPr>
        <p:spPr>
          <a:xfrm>
            <a:off x="533400" y="4430486"/>
            <a:ext cx="2438400" cy="38100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3" name="Text Placeholder 13"/>
          <p:cNvSpPr>
            <a:spLocks noGrp="1"/>
          </p:cNvSpPr>
          <p:nvPr>
            <p:ph type="body" sz="quarter" idx="23" hasCustomPrompt="1"/>
          </p:nvPr>
        </p:nvSpPr>
        <p:spPr>
          <a:xfrm>
            <a:off x="3124200" y="1803400"/>
            <a:ext cx="2590800" cy="401910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6" name="Text Placeholder 13"/>
          <p:cNvSpPr>
            <a:spLocks noGrp="1"/>
          </p:cNvSpPr>
          <p:nvPr>
            <p:ph type="body" sz="quarter" idx="26" hasCustomPrompt="1"/>
          </p:nvPr>
        </p:nvSpPr>
        <p:spPr>
          <a:xfrm>
            <a:off x="6019800" y="1803400"/>
            <a:ext cx="2590800" cy="401910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253526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slide Chart Layou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33400" y="2590800"/>
            <a:ext cx="8077200" cy="3505200"/>
          </a:xfrm>
        </p:spPr>
        <p:txBody>
          <a:bodyPr/>
          <a:lstStyle/>
          <a:p>
            <a:r>
              <a:rPr lang="de-DE" dirty="0"/>
              <a:t>Diagramm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1" name="Text Placeholder 11"/>
          <p:cNvSpPr>
            <a:spLocks noGrp="1"/>
          </p:cNvSpPr>
          <p:nvPr>
            <p:ph type="body" sz="quarter" idx="13" hasCustomPrompt="1"/>
          </p:nvPr>
        </p:nvSpPr>
        <p:spPr>
          <a:xfrm>
            <a:off x="533400" y="1752600"/>
            <a:ext cx="8001000" cy="6858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Chart Title</a:t>
            </a:r>
          </a:p>
        </p:txBody>
      </p:sp>
    </p:spTree>
    <p:extLst>
      <p:ext uri="{BB962C8B-B14F-4D97-AF65-F5344CB8AC3E}">
        <p14:creationId xmlns:p14="http://schemas.microsoft.com/office/powerpoint/2010/main" val="656266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1">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810000" cy="3733800"/>
          </a:xfrm>
        </p:spPr>
        <p:txBody>
          <a:bodyPr>
            <a:normAutofit/>
          </a:bodyPr>
          <a:lstStyle>
            <a:lvl1pPr marL="0" indent="0">
              <a:spcBef>
                <a:spcPts val="0"/>
              </a:spcBef>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4" name="Chart Placeholder 3"/>
          <p:cNvSpPr>
            <a:spLocks noGrp="1"/>
          </p:cNvSpPr>
          <p:nvPr>
            <p:ph type="chart" sz="quarter" idx="17"/>
          </p:nvPr>
        </p:nvSpPr>
        <p:spPr>
          <a:xfrm>
            <a:off x="4648200" y="1752600"/>
            <a:ext cx="4191000" cy="4267200"/>
          </a:xfrm>
        </p:spPr>
        <p:txBody>
          <a:bodyPr/>
          <a:lstStyle>
            <a:lvl1pPr marL="0" indent="0">
              <a:buNone/>
              <a:defRPr/>
            </a:lvl1pPr>
          </a:lstStyle>
          <a:p>
            <a:r>
              <a:rPr lang="de-DE" dirty="0"/>
              <a:t>Diagramm durch Klicken auf Symbol hinzufügen</a:t>
            </a:r>
            <a:endParaRPr lang="en-US" dirty="0"/>
          </a:p>
        </p:txBody>
      </p:sp>
    </p:spTree>
    <p:extLst>
      <p:ext uri="{BB962C8B-B14F-4D97-AF65-F5344CB8AC3E}">
        <p14:creationId xmlns:p14="http://schemas.microsoft.com/office/powerpoint/2010/main" val="10664972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2">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810000" cy="18288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0" name="Text Placeholder 11"/>
          <p:cNvSpPr>
            <a:spLocks noGrp="1"/>
          </p:cNvSpPr>
          <p:nvPr>
            <p:ph type="body" sz="quarter" idx="15"/>
          </p:nvPr>
        </p:nvSpPr>
        <p:spPr>
          <a:xfrm>
            <a:off x="533400" y="4354775"/>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1" name="Text Placeholder 13"/>
          <p:cNvSpPr>
            <a:spLocks noGrp="1"/>
          </p:cNvSpPr>
          <p:nvPr>
            <p:ph type="body" sz="quarter" idx="16"/>
          </p:nvPr>
        </p:nvSpPr>
        <p:spPr>
          <a:xfrm>
            <a:off x="533400" y="4891585"/>
            <a:ext cx="3810000" cy="1231711"/>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4" name="Chart Placeholder 3"/>
          <p:cNvSpPr>
            <a:spLocks noGrp="1"/>
          </p:cNvSpPr>
          <p:nvPr>
            <p:ph type="chart" sz="quarter" idx="17"/>
          </p:nvPr>
        </p:nvSpPr>
        <p:spPr>
          <a:xfrm>
            <a:off x="4648200" y="1752600"/>
            <a:ext cx="4191000" cy="4267200"/>
          </a:xfrm>
        </p:spPr>
        <p:txBody>
          <a:bodyPr/>
          <a:lstStyle>
            <a:lvl1pPr marL="0" indent="0">
              <a:buNone/>
              <a:defRPr/>
            </a:lvl1pPr>
          </a:lstStyle>
          <a:p>
            <a:r>
              <a:rPr lang="de-DE" dirty="0"/>
              <a:t>Diagramm durch Klicken auf Symbol hinzufügen</a:t>
            </a:r>
            <a:endParaRPr lang="en-US" dirty="0"/>
          </a:p>
        </p:txBody>
      </p:sp>
    </p:spTree>
    <p:extLst>
      <p:ext uri="{BB962C8B-B14F-4D97-AF65-F5344CB8AC3E}">
        <p14:creationId xmlns:p14="http://schemas.microsoft.com/office/powerpoint/2010/main" val="22036212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slide Smart Ar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1" name="Text Placeholder 11"/>
          <p:cNvSpPr>
            <a:spLocks noGrp="1"/>
          </p:cNvSpPr>
          <p:nvPr>
            <p:ph type="body" sz="quarter" idx="13" hasCustomPrompt="1"/>
          </p:nvPr>
        </p:nvSpPr>
        <p:spPr>
          <a:xfrm>
            <a:off x="533400" y="1752600"/>
            <a:ext cx="8001000" cy="6858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Smart art Title</a:t>
            </a:r>
          </a:p>
        </p:txBody>
      </p:sp>
      <p:sp>
        <p:nvSpPr>
          <p:cNvPr id="4" name="SmartArt Placeholder 3"/>
          <p:cNvSpPr>
            <a:spLocks noGrp="1"/>
          </p:cNvSpPr>
          <p:nvPr>
            <p:ph type="dgm" sz="quarter" idx="15"/>
          </p:nvPr>
        </p:nvSpPr>
        <p:spPr>
          <a:xfrm>
            <a:off x="533400" y="2616200"/>
            <a:ext cx="8077200" cy="3454400"/>
          </a:xfrm>
        </p:spPr>
        <p:txBody>
          <a:bodyPr/>
          <a:lstStyle/>
          <a:p>
            <a:r>
              <a:rPr lang="de-DE" dirty="0"/>
              <a:t>Klicken Sie auf das Symbol, um die SmartArt-Grafik hinzuzufügen</a:t>
            </a:r>
            <a:endParaRPr lang="en-US" dirty="0"/>
          </a:p>
        </p:txBody>
      </p:sp>
    </p:spTree>
    <p:extLst>
      <p:ext uri="{BB962C8B-B14F-4D97-AF65-F5344CB8AC3E}">
        <p14:creationId xmlns:p14="http://schemas.microsoft.com/office/powerpoint/2010/main" val="3300808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rt Art layout 1">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93960"/>
            <a:ext cx="3962400" cy="3850944"/>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3" name="SmartArt Placeholder 2"/>
          <p:cNvSpPr>
            <a:spLocks noGrp="1"/>
          </p:cNvSpPr>
          <p:nvPr>
            <p:ph type="dgm" sz="quarter" idx="17"/>
          </p:nvPr>
        </p:nvSpPr>
        <p:spPr>
          <a:xfrm>
            <a:off x="4648200" y="1752600"/>
            <a:ext cx="4038600" cy="4114800"/>
          </a:xfrm>
        </p:spPr>
        <p:txBody>
          <a:bodyPr>
            <a:normAutofit/>
          </a:bodyPr>
          <a:lstStyle>
            <a:lvl1pPr>
              <a:defRPr sz="1200"/>
            </a:lvl1pPr>
          </a:lstStyle>
          <a:p>
            <a:r>
              <a:rPr lang="de-DE" dirty="0"/>
              <a:t>Klicken Sie auf das Symbol, um die SmartArt-Grafik hinzuzufügen</a:t>
            </a:r>
            <a:endParaRPr lang="en-US" dirty="0"/>
          </a:p>
        </p:txBody>
      </p:sp>
    </p:spTree>
    <p:extLst>
      <p:ext uri="{BB962C8B-B14F-4D97-AF65-F5344CB8AC3E}">
        <p14:creationId xmlns:p14="http://schemas.microsoft.com/office/powerpoint/2010/main" val="3855688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layout 2">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962400" cy="18288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0" name="Text Placeholder 11"/>
          <p:cNvSpPr>
            <a:spLocks noGrp="1"/>
          </p:cNvSpPr>
          <p:nvPr>
            <p:ph type="body" sz="quarter" idx="15"/>
          </p:nvPr>
        </p:nvSpPr>
        <p:spPr>
          <a:xfrm>
            <a:off x="533400" y="4354775"/>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SmartArt Placeholder 2"/>
          <p:cNvSpPr>
            <a:spLocks noGrp="1"/>
          </p:cNvSpPr>
          <p:nvPr>
            <p:ph type="dgm" sz="quarter" idx="17"/>
          </p:nvPr>
        </p:nvSpPr>
        <p:spPr>
          <a:xfrm>
            <a:off x="4648200" y="1752600"/>
            <a:ext cx="4038600" cy="4114800"/>
          </a:xfrm>
        </p:spPr>
        <p:txBody>
          <a:bodyPr>
            <a:normAutofit/>
          </a:bodyPr>
          <a:lstStyle>
            <a:lvl1pPr>
              <a:defRPr sz="1200"/>
            </a:lvl1pPr>
          </a:lstStyle>
          <a:p>
            <a:r>
              <a:rPr lang="de-DE" dirty="0"/>
              <a:t>Klicken Sie auf das Symbol, um die SmartArt-Grafik hinzuzufügen</a:t>
            </a:r>
            <a:endParaRPr lang="en-US" dirty="0"/>
          </a:p>
        </p:txBody>
      </p:sp>
      <p:sp>
        <p:nvSpPr>
          <p:cNvPr id="11" name="Text Placeholder 13"/>
          <p:cNvSpPr>
            <a:spLocks noGrp="1"/>
          </p:cNvSpPr>
          <p:nvPr>
            <p:ph type="body" sz="quarter" idx="18"/>
          </p:nvPr>
        </p:nvSpPr>
        <p:spPr>
          <a:xfrm>
            <a:off x="533400" y="4912056"/>
            <a:ext cx="3962400" cy="12954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Tree>
    <p:extLst>
      <p:ext uri="{BB962C8B-B14F-4D97-AF65-F5344CB8AC3E}">
        <p14:creationId xmlns:p14="http://schemas.microsoft.com/office/powerpoint/2010/main" val="1751337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Picture Placeholder 3"/>
          <p:cNvSpPr>
            <a:spLocks noGrp="1"/>
          </p:cNvSpPr>
          <p:nvPr>
            <p:ph type="pic" sz="quarter" idx="21"/>
          </p:nvPr>
        </p:nvSpPr>
        <p:spPr>
          <a:xfrm>
            <a:off x="533400" y="1600200"/>
            <a:ext cx="2525486" cy="43942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7" name="Content Placeholder 2"/>
          <p:cNvSpPr>
            <a:spLocks noGrp="1"/>
          </p:cNvSpPr>
          <p:nvPr>
            <p:ph sz="quarter" idx="19"/>
          </p:nvPr>
        </p:nvSpPr>
        <p:spPr>
          <a:xfrm>
            <a:off x="3390900" y="1752600"/>
            <a:ext cx="2438400" cy="4447955"/>
          </a:xfrm>
        </p:spPr>
        <p:txBody>
          <a:bodyPr vert="horz" lIns="91440" tIns="45720" rIns="91440" bIns="45720" rtlCol="0">
            <a:normAutofit/>
          </a:bodyPr>
          <a:lstStyle>
            <a:lvl1pPr marL="0" indent="0">
              <a:spcBef>
                <a:spcPts val="0"/>
              </a:spcBef>
              <a:spcAft>
                <a:spcPts val="0"/>
              </a:spcAft>
              <a:buFontTx/>
              <a:buNone/>
              <a:defRPr lang="en-US" sz="1200" dirty="0"/>
            </a:lvl1pPr>
          </a:lstStyle>
          <a:p>
            <a:pPr marL="0" lvl="0" indent="0">
              <a:spcBef>
                <a:spcPts val="0"/>
              </a:spcBef>
              <a:spcAft>
                <a:spcPts val="0"/>
              </a:spcAft>
              <a:buFontTx/>
              <a:buNone/>
            </a:pPr>
            <a:r>
              <a:rPr lang="de-DE"/>
              <a:t>Mastertextformat bearbeiten</a:t>
            </a:r>
          </a:p>
        </p:txBody>
      </p:sp>
      <p:sp>
        <p:nvSpPr>
          <p:cNvPr id="18" name="Content Placeholder 2"/>
          <p:cNvSpPr>
            <a:spLocks noGrp="1"/>
          </p:cNvSpPr>
          <p:nvPr>
            <p:ph sz="quarter" idx="20"/>
          </p:nvPr>
        </p:nvSpPr>
        <p:spPr>
          <a:xfrm>
            <a:off x="6248400" y="1752600"/>
            <a:ext cx="2438400" cy="4447955"/>
          </a:xfrm>
        </p:spPr>
        <p:txBody>
          <a:bodyPr vert="horz" lIns="91440" tIns="45720" rIns="91440" bIns="45720" rtlCol="0">
            <a:normAutofit/>
          </a:bodyPr>
          <a:lstStyle>
            <a:lvl1pPr marL="0" indent="0">
              <a:spcBef>
                <a:spcPts val="0"/>
              </a:spcBef>
              <a:spcAft>
                <a:spcPts val="0"/>
              </a:spcAft>
              <a:buFontTx/>
              <a:buNone/>
              <a:defRPr lang="en-US" sz="1200"/>
            </a:lvl1pPr>
          </a:lstStyle>
          <a:p>
            <a:pPr marL="0" lvl="0" indent="0">
              <a:spcBef>
                <a:spcPts val="0"/>
              </a:spcBef>
              <a:buFontTx/>
              <a:buNone/>
            </a:pPr>
            <a:r>
              <a:rPr lang="de-DE"/>
              <a:t>Mastertextformat bearbeiten</a:t>
            </a:r>
          </a:p>
        </p:txBody>
      </p:sp>
    </p:spTree>
    <p:extLst>
      <p:ext uri="{BB962C8B-B14F-4D97-AF65-F5344CB8AC3E}">
        <p14:creationId xmlns:p14="http://schemas.microsoft.com/office/powerpoint/2010/main" val="4220380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lis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660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3" name="Text Placeholder 13"/>
          <p:cNvSpPr>
            <a:spLocks noGrp="1"/>
          </p:cNvSpPr>
          <p:nvPr>
            <p:ph type="body" sz="quarter" idx="15"/>
          </p:nvPr>
        </p:nvSpPr>
        <p:spPr>
          <a:xfrm>
            <a:off x="533400" y="2441355"/>
            <a:ext cx="3733800" cy="3706504"/>
          </a:xfrm>
        </p:spPr>
        <p:txBody>
          <a:bodyPr vert="horz" lIns="91440" tIns="45720" rIns="91440" bIns="45720" rtlCol="0">
            <a:normAutofit/>
          </a:bodyPr>
          <a:lstStyle>
            <a:lvl1pPr marL="0" indent="0">
              <a:buFontTx/>
              <a:buNone/>
              <a:defRPr lang="en-US" sz="1200" dirty="0" smtClean="0"/>
            </a:lvl1pPr>
            <a:lvl2pPr marL="0" indent="0">
              <a:buFontTx/>
              <a:buNone/>
              <a:defRPr lang="en-US" sz="1200" dirty="0" smtClean="0"/>
            </a:lvl2pPr>
            <a:lvl3pPr marL="0" indent="0">
              <a:buFontTx/>
              <a:buNone/>
              <a:defRPr lang="en-US" sz="1200" dirty="0" smtClean="0"/>
            </a:lvl3pPr>
            <a:lvl4pPr marL="0" indent="0">
              <a:buFontTx/>
              <a:buNone/>
              <a:defRPr lang="en-US" sz="1200" dirty="0" smtClean="0"/>
            </a:lvl4pPr>
            <a:lvl5pPr marL="0" indent="0">
              <a:buFontTx/>
              <a:buNone/>
              <a:defRPr lang="en-US" sz="1200" dirty="0"/>
            </a:lvl5pPr>
          </a:lstStyle>
          <a:p>
            <a:pPr marL="0" lvl="0" indent="0">
              <a:spcBef>
                <a:spcPts val="0"/>
              </a:spcBef>
              <a:spcAft>
                <a:spcPts val="0"/>
              </a:spcAft>
              <a:buFontTx/>
              <a:buNone/>
            </a:pPr>
            <a:r>
              <a:rPr lang="de-DE"/>
              <a:t>Mastertextformat bearbeiten</a:t>
            </a:r>
          </a:p>
          <a:p>
            <a:pPr marL="0" lvl="1" indent="0">
              <a:spcBef>
                <a:spcPts val="0"/>
              </a:spcBef>
              <a:spcAft>
                <a:spcPts val="0"/>
              </a:spcAft>
              <a:buFontTx/>
              <a:buNone/>
            </a:pPr>
            <a:r>
              <a:rPr lang="de-DE"/>
              <a:t>Zweite Ebene</a:t>
            </a:r>
          </a:p>
          <a:p>
            <a:pPr marL="0" lvl="2" indent="0">
              <a:spcBef>
                <a:spcPts val="0"/>
              </a:spcBef>
              <a:spcAft>
                <a:spcPts val="0"/>
              </a:spcAft>
              <a:buFontTx/>
              <a:buNone/>
            </a:pPr>
            <a:r>
              <a:rPr lang="de-DE"/>
              <a:t>Dritte Ebene</a:t>
            </a:r>
          </a:p>
          <a:p>
            <a:pPr marL="0" lvl="3" indent="0">
              <a:spcBef>
                <a:spcPts val="0"/>
              </a:spcBef>
              <a:spcAft>
                <a:spcPts val="0"/>
              </a:spcAft>
              <a:buFontTx/>
              <a:buNone/>
            </a:pPr>
            <a:r>
              <a:rPr lang="de-DE"/>
              <a:t>Vierte Ebene</a:t>
            </a:r>
          </a:p>
          <a:p>
            <a:pPr marL="0" lvl="4" indent="0">
              <a:spcBef>
                <a:spcPts val="0"/>
              </a:spcBef>
              <a:spcAft>
                <a:spcPts val="0"/>
              </a:spcAft>
              <a:buFontTx/>
              <a:buNone/>
            </a:pPr>
            <a:r>
              <a:rPr lang="de-DE"/>
              <a:t>Fünfte Ebene</a:t>
            </a:r>
            <a:endParaRPr lang="en-US" dirty="0"/>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4" name="Oval 33"/>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6147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column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79156"/>
          </a:xfrm>
        </p:spPr>
        <p:txBody>
          <a:bodyPr>
            <a:noAutofit/>
          </a:bodyPr>
          <a:lstStyle>
            <a:lvl1pPr marL="0" indent="0" algn="l" defTabSz="914400" rtl="0" eaLnBrk="1" latinLnBrk="0" hangingPunct="1">
              <a:spcBef>
                <a:spcPct val="20000"/>
              </a:spcBef>
              <a:buFont typeface="Arial" pitchFamily="34" charset="0"/>
              <a:buNone/>
              <a:defRPr lang="en-US" sz="2000" kern="1200" dirty="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4"/>
          </p:nvPr>
        </p:nvSpPr>
        <p:spPr>
          <a:xfrm>
            <a:off x="533400" y="2362200"/>
            <a:ext cx="8153400" cy="3621741"/>
          </a:xfrm>
        </p:spPr>
        <p:txBody>
          <a:bodyPr vert="horz" lIns="91440" tIns="45720" rIns="91440" bIns="45720" rtlCol="0">
            <a:normAutofit/>
          </a:bodyPr>
          <a:lstStyle>
            <a:lvl1pPr>
              <a:defRPr lang="en-US" sz="1200" smtClean="0"/>
            </a:lvl1pPr>
          </a:lstStyle>
          <a:p>
            <a:pPr marL="0" lvl="0" indent="0">
              <a:buFontTx/>
              <a:buNone/>
            </a:pPr>
            <a:r>
              <a:rPr lang="de-DE"/>
              <a:t>Mastertextformat bearbeiten</a:t>
            </a:r>
          </a:p>
        </p:txBody>
      </p:sp>
      <p:grpSp>
        <p:nvGrpSpPr>
          <p:cNvPr id="18" name="Group 17"/>
          <p:cNvGrpSpPr/>
          <p:nvPr userDrawn="1"/>
        </p:nvGrpSpPr>
        <p:grpSpPr>
          <a:xfrm>
            <a:off x="228600" y="533400"/>
            <a:ext cx="152400" cy="533400"/>
            <a:chOff x="228600" y="533400"/>
            <a:chExt cx="152400" cy="533400"/>
          </a:xfrm>
        </p:grpSpPr>
        <p:cxnSp>
          <p:nvCxnSpPr>
            <p:cNvPr id="19" name="Straight Connector 18"/>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22612792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con lis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660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Content Placeholder 2"/>
          <p:cNvSpPr>
            <a:spLocks noGrp="1"/>
          </p:cNvSpPr>
          <p:nvPr>
            <p:ph sz="quarter" idx="18"/>
          </p:nvPr>
        </p:nvSpPr>
        <p:spPr>
          <a:xfrm>
            <a:off x="533400" y="2438400"/>
            <a:ext cx="3733800" cy="3759200"/>
          </a:xfrm>
        </p:spPr>
        <p:txBody>
          <a:bodyPr vert="horz" lIns="91440" tIns="45720" rIns="91440" bIns="45720" rtlCol="0">
            <a:normAutofit/>
          </a:bodyPr>
          <a:lstStyle>
            <a:lvl1pPr marL="0" indent="0">
              <a:spcBef>
                <a:spcPts val="0"/>
              </a:spcBef>
              <a:spcAft>
                <a:spcPts val="0"/>
              </a:spcAft>
              <a:buFontTx/>
              <a:buNone/>
              <a:defRPr lang="en-US" sz="1200" kern="1200" dirty="0" smtClean="0">
                <a:solidFill>
                  <a:schemeClr val="tx1"/>
                </a:solidFill>
                <a:latin typeface="+mn-lt"/>
                <a:ea typeface="+mn-ea"/>
                <a:cs typeface="+mn-cs"/>
              </a:defRPr>
            </a:lvl1pPr>
          </a:lstStyle>
          <a:p>
            <a:pPr marL="0" lvl="0" indent="0" algn="l" defTabSz="914400" rtl="0" eaLnBrk="1" latinLnBrk="0" hangingPunct="1">
              <a:spcBef>
                <a:spcPts val="0"/>
              </a:spcBef>
              <a:buFontTx/>
              <a:buNone/>
            </a:pPr>
            <a:r>
              <a:rPr lang="de-DE"/>
              <a:t>Mastertextformat bearbeiten</a:t>
            </a:r>
          </a:p>
        </p:txBody>
      </p:sp>
      <p:sp>
        <p:nvSpPr>
          <p:cNvPr id="15" name="Oval 14"/>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289995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 list with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Picture Placeholder 2"/>
          <p:cNvSpPr>
            <a:spLocks noGrp="1"/>
          </p:cNvSpPr>
          <p:nvPr>
            <p:ph type="pic" sz="quarter" idx="15"/>
          </p:nvPr>
        </p:nvSpPr>
        <p:spPr>
          <a:xfrm>
            <a:off x="609600" y="1798707"/>
            <a:ext cx="3581400" cy="4068694"/>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3" name="Oval 12"/>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974294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List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6" name="Content Placeholder 2"/>
          <p:cNvSpPr>
            <a:spLocks noGrp="1"/>
          </p:cNvSpPr>
          <p:nvPr>
            <p:ph idx="1"/>
          </p:nvPr>
        </p:nvSpPr>
        <p:spPr>
          <a:xfrm>
            <a:off x="548640" y="267720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17" name="Oval 16"/>
          <p:cNvSpPr/>
          <p:nvPr userDrawn="1"/>
        </p:nvSpPr>
        <p:spPr>
          <a:xfrm>
            <a:off x="1219200" y="175260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Oval 17"/>
          <p:cNvSpPr/>
          <p:nvPr userDrawn="1"/>
        </p:nvSpPr>
        <p:spPr>
          <a:xfrm>
            <a:off x="3962400" y="1752600"/>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Oval 18"/>
          <p:cNvSpPr/>
          <p:nvPr userDrawn="1"/>
        </p:nvSpPr>
        <p:spPr>
          <a:xfrm>
            <a:off x="6781800" y="1752600"/>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Oval 19"/>
          <p:cNvSpPr/>
          <p:nvPr userDrawn="1"/>
        </p:nvSpPr>
        <p:spPr>
          <a:xfrm>
            <a:off x="1219200" y="3962400"/>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Oval 20"/>
          <p:cNvSpPr/>
          <p:nvPr userDrawn="1"/>
        </p:nvSpPr>
        <p:spPr>
          <a:xfrm>
            <a:off x="3962400" y="3962400"/>
            <a:ext cx="914400" cy="914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Oval 21"/>
          <p:cNvSpPr/>
          <p:nvPr userDrawn="1"/>
        </p:nvSpPr>
        <p:spPr>
          <a:xfrm>
            <a:off x="6781800" y="3962400"/>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Content Placeholder 2"/>
          <p:cNvSpPr>
            <a:spLocks noGrp="1"/>
          </p:cNvSpPr>
          <p:nvPr>
            <p:ph idx="10"/>
          </p:nvPr>
        </p:nvSpPr>
        <p:spPr>
          <a:xfrm>
            <a:off x="3315590" y="267451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4" name="Content Placeholder 2"/>
          <p:cNvSpPr>
            <a:spLocks noGrp="1"/>
          </p:cNvSpPr>
          <p:nvPr>
            <p:ph idx="11"/>
          </p:nvPr>
        </p:nvSpPr>
        <p:spPr>
          <a:xfrm>
            <a:off x="6089206" y="26670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5" name="Content Placeholder 2"/>
          <p:cNvSpPr>
            <a:spLocks noGrp="1"/>
          </p:cNvSpPr>
          <p:nvPr>
            <p:ph idx="12"/>
          </p:nvPr>
        </p:nvSpPr>
        <p:spPr>
          <a:xfrm>
            <a:off x="548640" y="4879496"/>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6" name="Content Placeholder 2"/>
          <p:cNvSpPr>
            <a:spLocks noGrp="1"/>
          </p:cNvSpPr>
          <p:nvPr>
            <p:ph idx="14"/>
          </p:nvPr>
        </p:nvSpPr>
        <p:spPr>
          <a:xfrm>
            <a:off x="3315590" y="48768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7" name="Content Placeholder 2"/>
          <p:cNvSpPr>
            <a:spLocks noGrp="1"/>
          </p:cNvSpPr>
          <p:nvPr>
            <p:ph idx="15"/>
          </p:nvPr>
        </p:nvSpPr>
        <p:spPr>
          <a:xfrm>
            <a:off x="6089206" y="4876800"/>
            <a:ext cx="2194560" cy="1158109"/>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Tree>
    <p:extLst>
      <p:ext uri="{BB962C8B-B14F-4D97-AF65-F5344CB8AC3E}">
        <p14:creationId xmlns:p14="http://schemas.microsoft.com/office/powerpoint/2010/main" val="1390423412"/>
      </p:ext>
    </p:extLst>
  </p:cSld>
  <p:clrMapOvr>
    <a:masterClrMapping/>
  </p:clrMapOvr>
  <p:extLst>
    <p:ext uri="{DCECCB84-F9BA-43D5-87BE-67443E8EF086}">
      <p15:sldGuideLst xmlns:p15="http://schemas.microsoft.com/office/powerpoint/2012/main">
        <p15:guide id="1" orient="horz" pos="1620">
          <p15:clr>
            <a:srgbClr val="FBAE40"/>
          </p15:clr>
        </p15:guide>
        <p15:guide id="2" pos="4532">
          <p15:clr>
            <a:srgbClr val="FBAE40"/>
          </p15:clr>
        </p15:guide>
        <p15:guide id="3" pos="27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con List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6" name="Content Placeholder 2"/>
          <p:cNvSpPr>
            <a:spLocks noGrp="1"/>
          </p:cNvSpPr>
          <p:nvPr>
            <p:ph idx="1"/>
          </p:nvPr>
        </p:nvSpPr>
        <p:spPr>
          <a:xfrm>
            <a:off x="548640" y="267720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3" name="Content Placeholder 2"/>
          <p:cNvSpPr>
            <a:spLocks noGrp="1"/>
          </p:cNvSpPr>
          <p:nvPr>
            <p:ph idx="10"/>
          </p:nvPr>
        </p:nvSpPr>
        <p:spPr>
          <a:xfrm>
            <a:off x="3244468" y="267451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4" name="Content Placeholder 2"/>
          <p:cNvSpPr>
            <a:spLocks noGrp="1"/>
          </p:cNvSpPr>
          <p:nvPr>
            <p:ph idx="11"/>
          </p:nvPr>
        </p:nvSpPr>
        <p:spPr>
          <a:xfrm>
            <a:off x="6089206" y="26670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5" name="Content Placeholder 2"/>
          <p:cNvSpPr>
            <a:spLocks noGrp="1"/>
          </p:cNvSpPr>
          <p:nvPr>
            <p:ph idx="12"/>
          </p:nvPr>
        </p:nvSpPr>
        <p:spPr>
          <a:xfrm>
            <a:off x="548640" y="507999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6" name="Content Placeholder 2"/>
          <p:cNvSpPr>
            <a:spLocks noGrp="1"/>
          </p:cNvSpPr>
          <p:nvPr>
            <p:ph idx="14"/>
          </p:nvPr>
        </p:nvSpPr>
        <p:spPr>
          <a:xfrm>
            <a:off x="3244468" y="507730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7" name="Content Placeholder 2"/>
          <p:cNvSpPr>
            <a:spLocks noGrp="1"/>
          </p:cNvSpPr>
          <p:nvPr>
            <p:ph idx="15"/>
          </p:nvPr>
        </p:nvSpPr>
        <p:spPr>
          <a:xfrm>
            <a:off x="6089206" y="5077303"/>
            <a:ext cx="2194560" cy="1158109"/>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Tree>
    <p:extLst>
      <p:ext uri="{BB962C8B-B14F-4D97-AF65-F5344CB8AC3E}">
        <p14:creationId xmlns:p14="http://schemas.microsoft.com/office/powerpoint/2010/main" val="325963076"/>
      </p:ext>
    </p:extLst>
  </p:cSld>
  <p:clrMapOvr>
    <a:masterClrMapping/>
  </p:clrMapOvr>
  <p:extLst>
    <p:ext uri="{DCECCB84-F9BA-43D5-87BE-67443E8EF086}">
      <p15:sldGuideLst xmlns:p15="http://schemas.microsoft.com/office/powerpoint/2012/main">
        <p15:guide id="1" orient="horz" pos="1620">
          <p15:clr>
            <a:srgbClr val="FBAE40"/>
          </p15:clr>
        </p15:guide>
        <p15:guide id="2" pos="4532">
          <p15:clr>
            <a:srgbClr val="FBAE40"/>
          </p15:clr>
        </p15:guide>
        <p15:guide id="3" pos="27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rvices - 6 text boxe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17018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a:t>
            </a:r>
            <a:r>
              <a:rPr lang="en-US"/>
              <a:t>to edit text</a:t>
            </a:r>
            <a:endParaRPr lang="en-US" dirty="0"/>
          </a:p>
        </p:txBody>
      </p:sp>
      <p:sp>
        <p:nvSpPr>
          <p:cNvPr id="14" name="Text Placeholder 13"/>
          <p:cNvSpPr>
            <a:spLocks noGrp="1"/>
          </p:cNvSpPr>
          <p:nvPr>
            <p:ph type="body" sz="quarter" idx="14"/>
          </p:nvPr>
        </p:nvSpPr>
        <p:spPr>
          <a:xfrm>
            <a:off x="435684" y="2311400"/>
            <a:ext cx="2362200" cy="1502731"/>
          </a:xfrm>
        </p:spPr>
        <p:txBody>
          <a:bodyPr vert="horz" lIns="91440" tIns="45720" rIns="91440" bIns="45720" rtlCol="0">
            <a:normAutofit/>
          </a:bodyPr>
          <a:lstStyle>
            <a:lvl1pPr marL="0" indent="0">
              <a:spcBef>
                <a:spcPts val="0"/>
              </a:spcBef>
              <a:buFontTx/>
              <a:buNone/>
              <a:defRPr lang="en-US" sz="1200" dirty="0" smtClean="0"/>
            </a:lvl1pPr>
            <a:lvl2pPr>
              <a:defRPr sz="1200"/>
            </a:lvl2pPr>
          </a:lstStyle>
          <a:p>
            <a:pPr marL="0" lvl="0" indent="0">
              <a:buFontTx/>
              <a:buNone/>
            </a:pPr>
            <a:r>
              <a:rPr lang="de-DE"/>
              <a:t>Mastertextformat bearbeiten</a:t>
            </a:r>
          </a:p>
          <a:p>
            <a:pPr marL="0" lvl="1" indent="0">
              <a:buFontTx/>
              <a:buNone/>
            </a:pPr>
            <a:r>
              <a:rPr lang="de-DE"/>
              <a:t>Zweite Ebene</a:t>
            </a:r>
          </a:p>
        </p:txBody>
      </p:sp>
      <p:sp>
        <p:nvSpPr>
          <p:cNvPr id="10" name="Text Placeholder 13"/>
          <p:cNvSpPr>
            <a:spLocks noGrp="1"/>
          </p:cNvSpPr>
          <p:nvPr>
            <p:ph type="body" sz="quarter" idx="15"/>
          </p:nvPr>
        </p:nvSpPr>
        <p:spPr>
          <a:xfrm>
            <a:off x="3331284" y="2311400"/>
            <a:ext cx="2362200" cy="1502731"/>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1" name="Text Placeholder 11"/>
          <p:cNvSpPr>
            <a:spLocks noGrp="1"/>
          </p:cNvSpPr>
          <p:nvPr>
            <p:ph type="body" sz="quarter" idx="16" hasCustomPrompt="1"/>
          </p:nvPr>
        </p:nvSpPr>
        <p:spPr>
          <a:xfrm>
            <a:off x="3429000" y="17018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4" name="Text Placeholder 13"/>
          <p:cNvSpPr>
            <a:spLocks noGrp="1"/>
          </p:cNvSpPr>
          <p:nvPr>
            <p:ph type="body" sz="quarter" idx="19"/>
          </p:nvPr>
        </p:nvSpPr>
        <p:spPr>
          <a:xfrm>
            <a:off x="435684" y="4521196"/>
            <a:ext cx="2362200" cy="1502735"/>
          </a:xfrm>
        </p:spPr>
        <p:txBody>
          <a:bodyPr vert="horz" lIns="91440" tIns="45720" rIns="91440" bIns="45720" rtlCol="0">
            <a:normAutofit/>
          </a:bodyPr>
          <a:lstStyle>
            <a:lvl1pPr marL="0" indent="0">
              <a:spcBef>
                <a:spcPts val="0"/>
              </a:spcBef>
              <a:buFontTx/>
              <a:buNone/>
              <a:defRPr lang="en-US" sz="1200" kern="1200" dirty="0" smtClean="0">
                <a:solidFill>
                  <a:schemeClr val="tx1"/>
                </a:solidFill>
                <a:latin typeface="+mn-lt"/>
                <a:ea typeface="+mn-ea"/>
                <a:cs typeface="+mn-cs"/>
              </a:defRPr>
            </a:lvl1pPr>
            <a:lvl2pPr>
              <a:defRPr sz="1400"/>
            </a:lvl2pPr>
            <a:lvl3pPr>
              <a:defRPr sz="1400"/>
            </a:lvl3pPr>
          </a:lstStyle>
          <a:p>
            <a:pPr marL="0" lvl="0" indent="0" algn="l" defTabSz="914400" rtl="0" eaLnBrk="1" latinLnBrk="0" hangingPunct="1">
              <a:spcBef>
                <a:spcPct val="20000"/>
              </a:spcBef>
            </a:pPr>
            <a:r>
              <a:rPr lang="de-DE"/>
              <a:t>Mastertextformat bearbeiten</a:t>
            </a:r>
          </a:p>
        </p:txBody>
      </p:sp>
      <p:sp>
        <p:nvSpPr>
          <p:cNvPr id="25" name="Text Placeholder 13"/>
          <p:cNvSpPr>
            <a:spLocks noGrp="1"/>
          </p:cNvSpPr>
          <p:nvPr>
            <p:ph type="body" sz="quarter" idx="20"/>
          </p:nvPr>
        </p:nvSpPr>
        <p:spPr>
          <a:xfrm>
            <a:off x="3331284" y="4521196"/>
            <a:ext cx="2362200" cy="1502735"/>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3" name="Text Placeholder 11"/>
          <p:cNvSpPr>
            <a:spLocks noGrp="1"/>
          </p:cNvSpPr>
          <p:nvPr>
            <p:ph type="body" sz="quarter" idx="21" hasCustomPrompt="1"/>
          </p:nvPr>
        </p:nvSpPr>
        <p:spPr>
          <a:xfrm>
            <a:off x="533400" y="3886200"/>
            <a:ext cx="1981200" cy="584200"/>
          </a:xfrm>
          <a:solidFill>
            <a:schemeClr val="accent1"/>
          </a:solidFill>
        </p:spPr>
        <p:txBody>
          <a:bodyPr tIns="45720" bIns="0" anchor="ctr" anchorCtr="0">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15" name="Text Placeholder 11"/>
          <p:cNvSpPr>
            <a:spLocks noGrp="1"/>
          </p:cNvSpPr>
          <p:nvPr>
            <p:ph type="body" sz="quarter" idx="22" hasCustomPrompt="1"/>
          </p:nvPr>
        </p:nvSpPr>
        <p:spPr>
          <a:xfrm>
            <a:off x="3429000" y="38862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3" name="Text Placeholder 13"/>
          <p:cNvSpPr>
            <a:spLocks noGrp="1"/>
          </p:cNvSpPr>
          <p:nvPr>
            <p:ph type="body" sz="quarter" idx="23"/>
          </p:nvPr>
        </p:nvSpPr>
        <p:spPr>
          <a:xfrm>
            <a:off x="6226884" y="2332669"/>
            <a:ext cx="2362200" cy="1502731"/>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6" name="Text Placeholder 11"/>
          <p:cNvSpPr>
            <a:spLocks noGrp="1"/>
          </p:cNvSpPr>
          <p:nvPr>
            <p:ph type="body" sz="quarter" idx="24" hasCustomPrompt="1"/>
          </p:nvPr>
        </p:nvSpPr>
        <p:spPr>
          <a:xfrm>
            <a:off x="6324600" y="1723069"/>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7" name="Text Placeholder 13"/>
          <p:cNvSpPr>
            <a:spLocks noGrp="1"/>
          </p:cNvSpPr>
          <p:nvPr>
            <p:ph type="body" sz="quarter" idx="25"/>
          </p:nvPr>
        </p:nvSpPr>
        <p:spPr>
          <a:xfrm>
            <a:off x="6226884" y="4542466"/>
            <a:ext cx="2362200" cy="1502735"/>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8" name="Text Placeholder 11"/>
          <p:cNvSpPr>
            <a:spLocks noGrp="1"/>
          </p:cNvSpPr>
          <p:nvPr>
            <p:ph type="body" sz="quarter" idx="26" hasCustomPrompt="1"/>
          </p:nvPr>
        </p:nvSpPr>
        <p:spPr>
          <a:xfrm>
            <a:off x="6324600" y="3907469"/>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Tree>
    <p:extLst>
      <p:ext uri="{BB962C8B-B14F-4D97-AF65-F5344CB8AC3E}">
        <p14:creationId xmlns:p14="http://schemas.microsoft.com/office/powerpoint/2010/main" val="2403881501"/>
      </p:ext>
    </p:extLst>
  </p:cSld>
  <p:clrMapOvr>
    <a:masterClrMapping/>
  </p:clrMapOvr>
  <p:extLst>
    <p:ext uri="{DCECCB84-F9BA-43D5-87BE-67443E8EF086}">
      <p15:sldGuideLst xmlns:p15="http://schemas.microsoft.com/office/powerpoint/2012/main">
        <p15:guide id="1" orient="horz" pos="804">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rvices - Layout 3">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019799" y="3825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533399" y="3825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1600200"/>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19812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3276599" y="1793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lvl1pPr>
          </a:lstStyle>
          <a:p>
            <a:pPr marL="0" lvl="0" algn="ctr"/>
            <a:r>
              <a:rPr lang="de-DE" dirty="0"/>
              <a:t>Bild durch Klicken auf Symbol hinzufügen</a:t>
            </a:r>
            <a:endParaRPr lang="en-US" dirty="0"/>
          </a:p>
        </p:txBody>
      </p:sp>
      <p:sp>
        <p:nvSpPr>
          <p:cNvPr id="26" name="Text Placeholder 11"/>
          <p:cNvSpPr>
            <a:spLocks noGrp="1"/>
          </p:cNvSpPr>
          <p:nvPr>
            <p:ph type="body" sz="quarter" idx="21" hasCustomPrompt="1"/>
          </p:nvPr>
        </p:nvSpPr>
        <p:spPr>
          <a:xfrm>
            <a:off x="6008783" y="1600200"/>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19812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84267"/>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265267"/>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42752264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rvices - Layout 4">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0197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5333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32765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6" name="Text Placeholder 11"/>
          <p:cNvSpPr>
            <a:spLocks noGrp="1"/>
          </p:cNvSpPr>
          <p:nvPr>
            <p:ph type="body" sz="quarter" idx="21" hasCustomPrompt="1"/>
          </p:nvPr>
        </p:nvSpPr>
        <p:spPr>
          <a:xfrm>
            <a:off x="6008783"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25063260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rvices - Layout 4">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5333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2" name="Picture Placeholder 2"/>
          <p:cNvSpPr>
            <a:spLocks noGrp="1"/>
          </p:cNvSpPr>
          <p:nvPr>
            <p:ph type="pic" sz="quarter" idx="20"/>
          </p:nvPr>
        </p:nvSpPr>
        <p:spPr>
          <a:xfrm>
            <a:off x="60197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1" name="Picture Placeholder 2"/>
          <p:cNvSpPr>
            <a:spLocks noGrp="1"/>
          </p:cNvSpPr>
          <p:nvPr>
            <p:ph type="pic" sz="quarter" idx="19"/>
          </p:nvPr>
        </p:nvSpPr>
        <p:spPr>
          <a:xfrm>
            <a:off x="32765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400">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6" name="Text Placeholder 11"/>
          <p:cNvSpPr>
            <a:spLocks noGrp="1"/>
          </p:cNvSpPr>
          <p:nvPr>
            <p:ph type="body" sz="quarter" idx="21" hasCustomPrompt="1"/>
          </p:nvPr>
        </p:nvSpPr>
        <p:spPr>
          <a:xfrm>
            <a:off x="6008783"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1050913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rvices - Layout 3">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533399" y="40812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9" name="Text Placeholder 11"/>
          <p:cNvSpPr>
            <a:spLocks noGrp="1"/>
          </p:cNvSpPr>
          <p:nvPr>
            <p:ph type="body" sz="quarter" idx="23" hasCustomPrompt="1"/>
          </p:nvPr>
        </p:nvSpPr>
        <p:spPr>
          <a:xfrm>
            <a:off x="3352800" y="4003489"/>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352800" y="4384489"/>
            <a:ext cx="5105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7" name="Picture Placeholder 2"/>
          <p:cNvSpPr>
            <a:spLocks noGrp="1"/>
          </p:cNvSpPr>
          <p:nvPr>
            <p:ph type="pic" sz="quarter" idx="25"/>
          </p:nvPr>
        </p:nvSpPr>
        <p:spPr>
          <a:xfrm>
            <a:off x="533399" y="167791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1"/>
          <p:cNvSpPr>
            <a:spLocks noGrp="1"/>
          </p:cNvSpPr>
          <p:nvPr>
            <p:ph type="body" sz="quarter" idx="26" hasCustomPrompt="1"/>
          </p:nvPr>
        </p:nvSpPr>
        <p:spPr>
          <a:xfrm>
            <a:off x="3352800" y="1600200"/>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2" name="Text Placeholder 13"/>
          <p:cNvSpPr>
            <a:spLocks noGrp="1"/>
          </p:cNvSpPr>
          <p:nvPr>
            <p:ph type="body" sz="quarter" idx="27" hasCustomPrompt="1"/>
          </p:nvPr>
        </p:nvSpPr>
        <p:spPr>
          <a:xfrm>
            <a:off x="3352800" y="1981200"/>
            <a:ext cx="5105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37877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ample project slid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9" y="1677910"/>
            <a:ext cx="2560320" cy="4239443"/>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1"/>
          <p:cNvSpPr>
            <a:spLocks noGrp="1"/>
          </p:cNvSpPr>
          <p:nvPr>
            <p:ph type="body" sz="quarter" idx="26" hasCustomPrompt="1"/>
          </p:nvPr>
        </p:nvSpPr>
        <p:spPr>
          <a:xfrm>
            <a:off x="3352800" y="1600200"/>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2" name="Text Placeholder 13"/>
          <p:cNvSpPr>
            <a:spLocks noGrp="1"/>
          </p:cNvSpPr>
          <p:nvPr>
            <p:ph type="body" sz="quarter" idx="27" hasCustomPrompt="1"/>
          </p:nvPr>
        </p:nvSpPr>
        <p:spPr>
          <a:xfrm>
            <a:off x="3352800" y="1981200"/>
            <a:ext cx="5105400" cy="382568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3695130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column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81534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031807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ide image with 2 column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8" y="1676400"/>
            <a:ext cx="8153402"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15" name="Text Placeholder 11"/>
          <p:cNvSpPr>
            <a:spLocks noGrp="1"/>
          </p:cNvSpPr>
          <p:nvPr>
            <p:ph type="body" sz="quarter" idx="28" hasCustomPrompt="1"/>
          </p:nvPr>
        </p:nvSpPr>
        <p:spPr>
          <a:xfrm>
            <a:off x="533399" y="3810000"/>
            <a:ext cx="3810001"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16" name="Text Placeholder 13"/>
          <p:cNvSpPr>
            <a:spLocks noGrp="1"/>
          </p:cNvSpPr>
          <p:nvPr>
            <p:ph type="body" sz="quarter" idx="29" hasCustomPrompt="1"/>
          </p:nvPr>
        </p:nvSpPr>
        <p:spPr>
          <a:xfrm>
            <a:off x="533399" y="4191000"/>
            <a:ext cx="3810001" cy="185774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Text Placeholder 11"/>
          <p:cNvSpPr>
            <a:spLocks noGrp="1"/>
          </p:cNvSpPr>
          <p:nvPr>
            <p:ph type="body" sz="quarter" idx="31" hasCustomPrompt="1"/>
          </p:nvPr>
        </p:nvSpPr>
        <p:spPr>
          <a:xfrm>
            <a:off x="4800601" y="3810000"/>
            <a:ext cx="3886201"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2" name="Text Placeholder 13"/>
          <p:cNvSpPr>
            <a:spLocks noGrp="1"/>
          </p:cNvSpPr>
          <p:nvPr>
            <p:ph type="body" sz="quarter" idx="32" hasCustomPrompt="1"/>
          </p:nvPr>
        </p:nvSpPr>
        <p:spPr>
          <a:xfrm>
            <a:off x="4800601" y="4191000"/>
            <a:ext cx="3886201" cy="185774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Tree>
    <p:extLst>
      <p:ext uri="{BB962C8B-B14F-4D97-AF65-F5344CB8AC3E}">
        <p14:creationId xmlns:p14="http://schemas.microsoft.com/office/powerpoint/2010/main" val="14272367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ed content slid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9" hasCustomPrompt="1"/>
          </p:nvPr>
        </p:nvSpPr>
        <p:spPr>
          <a:xfrm>
            <a:off x="527123" y="3917735"/>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3</a:t>
            </a:r>
            <a:endParaRPr lang="en-US" dirty="0"/>
          </a:p>
        </p:txBody>
      </p:sp>
      <p:sp>
        <p:nvSpPr>
          <p:cNvPr id="13" name="Text Placeholder 11"/>
          <p:cNvSpPr>
            <a:spLocks noGrp="1"/>
          </p:cNvSpPr>
          <p:nvPr>
            <p:ph type="body" sz="quarter" idx="13" hasCustomPrompt="1"/>
          </p:nvPr>
        </p:nvSpPr>
        <p:spPr>
          <a:xfrm>
            <a:off x="1153758" y="4114371"/>
            <a:ext cx="3249893"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14" name="Text Placeholder 13"/>
          <p:cNvSpPr>
            <a:spLocks noGrp="1"/>
          </p:cNvSpPr>
          <p:nvPr>
            <p:ph type="body" sz="quarter" idx="14" hasCustomPrompt="1"/>
          </p:nvPr>
        </p:nvSpPr>
        <p:spPr>
          <a:xfrm>
            <a:off x="1153758" y="4476535"/>
            <a:ext cx="3249893" cy="1695665"/>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15" name="Text Placeholder 11"/>
          <p:cNvSpPr>
            <a:spLocks noGrp="1"/>
          </p:cNvSpPr>
          <p:nvPr>
            <p:ph type="body" sz="quarter" idx="20" hasCustomPrompt="1"/>
          </p:nvPr>
        </p:nvSpPr>
        <p:spPr>
          <a:xfrm>
            <a:off x="4799329" y="3921918"/>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4</a:t>
            </a:r>
            <a:endParaRPr lang="en-US" dirty="0"/>
          </a:p>
        </p:txBody>
      </p:sp>
      <p:sp>
        <p:nvSpPr>
          <p:cNvPr id="16" name="Text Placeholder 11"/>
          <p:cNvSpPr>
            <a:spLocks noGrp="1"/>
          </p:cNvSpPr>
          <p:nvPr>
            <p:ph type="body" sz="quarter" idx="21" hasCustomPrompt="1"/>
          </p:nvPr>
        </p:nvSpPr>
        <p:spPr>
          <a:xfrm>
            <a:off x="5436908" y="4118553"/>
            <a:ext cx="3249893" cy="365760"/>
          </a:xfrm>
        </p:spPr>
        <p:txBody>
          <a:bodyPr vert="horz" lIns="91440" tIns="45720" rIns="91440" bIns="45720" rtlCol="0">
            <a:noAutofit/>
          </a:bodyPr>
          <a:lstStyle>
            <a:lvl1pPr marL="342900" indent="-342900">
              <a:buFontTx/>
              <a:buNone/>
              <a:defRPr lang="en-US" sz="2000" dirty="0">
                <a:solidFill>
                  <a:schemeClr val="accent1"/>
                </a:solidFill>
                <a:latin typeface="Bebas Neue Bold" panose="020B0606020202050201" pitchFamily="34" charset="0"/>
              </a:defRPr>
            </a:lvl1pPr>
          </a:lstStyle>
          <a:p>
            <a:pPr marL="0" lvl="0" indent="0">
              <a:spcBef>
                <a:spcPts val="0"/>
              </a:spcBef>
            </a:pPr>
            <a:r>
              <a:rPr lang="en-US"/>
              <a:t>Title </a:t>
            </a:r>
            <a:r>
              <a:rPr lang="en-US" dirty="0"/>
              <a:t>Here</a:t>
            </a:r>
          </a:p>
        </p:txBody>
      </p:sp>
      <p:sp>
        <p:nvSpPr>
          <p:cNvPr id="17" name="Text Placeholder 13"/>
          <p:cNvSpPr>
            <a:spLocks noGrp="1"/>
          </p:cNvSpPr>
          <p:nvPr>
            <p:ph type="body" sz="quarter" idx="22" hasCustomPrompt="1"/>
          </p:nvPr>
        </p:nvSpPr>
        <p:spPr>
          <a:xfrm>
            <a:off x="5436908" y="4476535"/>
            <a:ext cx="3249893" cy="1691483"/>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21" name="Text Placeholder 11"/>
          <p:cNvSpPr>
            <a:spLocks noGrp="1"/>
          </p:cNvSpPr>
          <p:nvPr>
            <p:ph type="body" sz="quarter" idx="23" hasCustomPrompt="1"/>
          </p:nvPr>
        </p:nvSpPr>
        <p:spPr>
          <a:xfrm>
            <a:off x="510088" y="1695236"/>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dirty="0"/>
              <a:t>1</a:t>
            </a:r>
          </a:p>
        </p:txBody>
      </p:sp>
      <p:sp>
        <p:nvSpPr>
          <p:cNvPr id="22" name="Text Placeholder 11"/>
          <p:cNvSpPr>
            <a:spLocks noGrp="1"/>
          </p:cNvSpPr>
          <p:nvPr>
            <p:ph type="body" sz="quarter" idx="24" hasCustomPrompt="1"/>
          </p:nvPr>
        </p:nvSpPr>
        <p:spPr>
          <a:xfrm>
            <a:off x="1136723" y="1891872"/>
            <a:ext cx="3249893" cy="365760"/>
          </a:xfrm>
        </p:spPr>
        <p:txBody>
          <a:bodyPr vert="horz" lIns="91440" tIns="45720" rIns="91440" bIns="45720" rtlCol="0">
            <a:noAutofit/>
          </a:bodyPr>
          <a:lstStyle>
            <a:lvl1pPr marL="457200" indent="-457200">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26" name="Text Placeholder 13"/>
          <p:cNvSpPr>
            <a:spLocks noGrp="1"/>
          </p:cNvSpPr>
          <p:nvPr>
            <p:ph type="body" sz="quarter" idx="25" hasCustomPrompt="1"/>
          </p:nvPr>
        </p:nvSpPr>
        <p:spPr>
          <a:xfrm>
            <a:off x="1136723" y="2280021"/>
            <a:ext cx="3249893" cy="1661300"/>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28" name="Text Placeholder 11"/>
          <p:cNvSpPr>
            <a:spLocks noGrp="1"/>
          </p:cNvSpPr>
          <p:nvPr>
            <p:ph type="body" sz="quarter" idx="28" hasCustomPrompt="1"/>
          </p:nvPr>
        </p:nvSpPr>
        <p:spPr>
          <a:xfrm>
            <a:off x="4782294" y="1699419"/>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2</a:t>
            </a:r>
            <a:endParaRPr lang="en-US" dirty="0"/>
          </a:p>
        </p:txBody>
      </p:sp>
      <p:sp>
        <p:nvSpPr>
          <p:cNvPr id="29" name="Text Placeholder 11"/>
          <p:cNvSpPr>
            <a:spLocks noGrp="1"/>
          </p:cNvSpPr>
          <p:nvPr>
            <p:ph type="body" sz="quarter" idx="29" hasCustomPrompt="1"/>
          </p:nvPr>
        </p:nvSpPr>
        <p:spPr>
          <a:xfrm>
            <a:off x="5419873" y="1896055"/>
            <a:ext cx="3249893"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30" name="Text Placeholder 13"/>
          <p:cNvSpPr>
            <a:spLocks noGrp="1"/>
          </p:cNvSpPr>
          <p:nvPr>
            <p:ph type="body" sz="quarter" idx="30" hasCustomPrompt="1"/>
          </p:nvPr>
        </p:nvSpPr>
        <p:spPr>
          <a:xfrm>
            <a:off x="5419873" y="2280021"/>
            <a:ext cx="3249893" cy="1657117"/>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Tree>
    <p:extLst>
      <p:ext uri="{BB962C8B-B14F-4D97-AF65-F5344CB8AC3E}">
        <p14:creationId xmlns:p14="http://schemas.microsoft.com/office/powerpoint/2010/main" val="2099267357"/>
      </p:ext>
    </p:extLst>
  </p:cSld>
  <p:clrMapOvr>
    <a:masterClrMapping/>
  </p:clrMapOvr>
  <p:extLst>
    <p:ext uri="{DCECCB84-F9BA-43D5-87BE-67443E8EF086}">
      <p15:sldGuideLst xmlns:p15="http://schemas.microsoft.com/office/powerpoint/2012/main">
        <p15:guide id="1" orient="horz" pos="1620">
          <p15:clr>
            <a:srgbClr val="FBAE40"/>
          </p15:clr>
        </p15:guide>
        <p15:guide id="2" pos="39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umbered content slide with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8" y="1676400"/>
            <a:ext cx="8153402"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15" name="Text Placeholder 11"/>
          <p:cNvSpPr>
            <a:spLocks noGrp="1"/>
          </p:cNvSpPr>
          <p:nvPr>
            <p:ph type="body" sz="quarter" idx="28" hasCustomPrompt="1"/>
          </p:nvPr>
        </p:nvSpPr>
        <p:spPr>
          <a:xfrm>
            <a:off x="1066801" y="4022912"/>
            <a:ext cx="3209365"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16" name="Text Placeholder 13"/>
          <p:cNvSpPr>
            <a:spLocks noGrp="1"/>
          </p:cNvSpPr>
          <p:nvPr>
            <p:ph type="body" sz="quarter" idx="29" hasCustomPrompt="1"/>
          </p:nvPr>
        </p:nvSpPr>
        <p:spPr>
          <a:xfrm>
            <a:off x="1066801" y="4406537"/>
            <a:ext cx="3209365"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Text Placeholder 11"/>
          <p:cNvSpPr>
            <a:spLocks noGrp="1"/>
          </p:cNvSpPr>
          <p:nvPr>
            <p:ph type="body" sz="quarter" idx="31" hasCustomPrompt="1"/>
          </p:nvPr>
        </p:nvSpPr>
        <p:spPr>
          <a:xfrm>
            <a:off x="5334000" y="4022912"/>
            <a:ext cx="3200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2" name="Text Placeholder 13"/>
          <p:cNvSpPr>
            <a:spLocks noGrp="1"/>
          </p:cNvSpPr>
          <p:nvPr>
            <p:ph type="body" sz="quarter" idx="32" hasCustomPrompt="1"/>
          </p:nvPr>
        </p:nvSpPr>
        <p:spPr>
          <a:xfrm>
            <a:off x="5334000" y="4406537"/>
            <a:ext cx="3200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4" name="Text Placeholder 11"/>
          <p:cNvSpPr>
            <a:spLocks noGrp="1"/>
          </p:cNvSpPr>
          <p:nvPr>
            <p:ph type="body" sz="quarter" idx="19" hasCustomPrompt="1"/>
          </p:nvPr>
        </p:nvSpPr>
        <p:spPr>
          <a:xfrm>
            <a:off x="457200" y="3886051"/>
            <a:ext cx="609600" cy="1143149"/>
          </a:xfrm>
        </p:spPr>
        <p:txBody>
          <a:bodyPr vert="horz" lIns="91440" tIns="0" rIns="91440" bIns="0" rtlCol="0">
            <a:noAutofit/>
          </a:bodyPr>
          <a:lstStyle>
            <a:lvl1pPr marL="0" indent="0">
              <a:lnSpc>
                <a:spcPct val="100000"/>
              </a:lnSpc>
              <a:spcBef>
                <a:spcPts val="0"/>
              </a:spcBef>
              <a:spcAft>
                <a:spcPts val="0"/>
              </a:spcAft>
              <a:buFontTx/>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dirty="0"/>
              <a:t>1</a:t>
            </a:r>
          </a:p>
        </p:txBody>
      </p:sp>
      <p:sp>
        <p:nvSpPr>
          <p:cNvPr id="17" name="Text Placeholder 11"/>
          <p:cNvSpPr>
            <a:spLocks noGrp="1"/>
          </p:cNvSpPr>
          <p:nvPr>
            <p:ph type="body" sz="quarter" idx="33" hasCustomPrompt="1"/>
          </p:nvPr>
        </p:nvSpPr>
        <p:spPr>
          <a:xfrm>
            <a:off x="4724400" y="3886051"/>
            <a:ext cx="609600" cy="1143149"/>
          </a:xfrm>
        </p:spPr>
        <p:txBody>
          <a:bodyPr vert="horz" lIns="91440" tIns="0" rIns="91440" bIns="0" rtlCol="0">
            <a:noAutofit/>
          </a:bodyPr>
          <a:lstStyle>
            <a:lvl1pPr marL="0" indent="0">
              <a:lnSpc>
                <a:spcPct val="100000"/>
              </a:lnSpc>
              <a:spcBef>
                <a:spcPts val="0"/>
              </a:spcBef>
              <a:spcAft>
                <a:spcPts val="0"/>
              </a:spcAft>
              <a:buFontTx/>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2</a:t>
            </a:r>
            <a:endParaRPr lang="en-US" dirty="0"/>
          </a:p>
        </p:txBody>
      </p:sp>
    </p:spTree>
    <p:extLst>
      <p:ext uri="{BB962C8B-B14F-4D97-AF65-F5344CB8AC3E}">
        <p14:creationId xmlns:p14="http://schemas.microsoft.com/office/powerpoint/2010/main" val="1367456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haded textbox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1701800"/>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a:t>
            </a:r>
            <a:r>
              <a:rPr lang="en-US"/>
              <a:t>to edit text</a:t>
            </a:r>
            <a:endParaRPr lang="en-US" dirty="0"/>
          </a:p>
        </p:txBody>
      </p:sp>
      <p:sp>
        <p:nvSpPr>
          <p:cNvPr id="14" name="Text Placeholder 13"/>
          <p:cNvSpPr>
            <a:spLocks noGrp="1"/>
          </p:cNvSpPr>
          <p:nvPr>
            <p:ph type="body" sz="quarter" idx="14"/>
          </p:nvPr>
        </p:nvSpPr>
        <p:spPr>
          <a:xfrm>
            <a:off x="533400" y="2311400"/>
            <a:ext cx="2468880" cy="3759200"/>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dirty="0" smtClean="0">
                <a:solidFill>
                  <a:schemeClr val="tx1"/>
                </a:solidFill>
              </a:defRPr>
            </a:lvl1pPr>
            <a:lvl2pPr>
              <a:defRPr sz="1200"/>
            </a:lvl2pPr>
          </a:lstStyle>
          <a:p>
            <a:pPr marL="0" lvl="0" indent="0">
              <a:buFontTx/>
              <a:buNone/>
            </a:pPr>
            <a:r>
              <a:rPr lang="de-DE"/>
              <a:t>Mastertextformat bearbeiten</a:t>
            </a:r>
          </a:p>
          <a:p>
            <a:pPr marL="0" lvl="1" indent="0">
              <a:buFontTx/>
              <a:buNone/>
            </a:pPr>
            <a:r>
              <a:rPr lang="de-DE"/>
              <a:t>Zweite Ebene</a:t>
            </a:r>
          </a:p>
        </p:txBody>
      </p:sp>
      <p:sp>
        <p:nvSpPr>
          <p:cNvPr id="10" name="Text Placeholder 13"/>
          <p:cNvSpPr>
            <a:spLocks noGrp="1"/>
          </p:cNvSpPr>
          <p:nvPr>
            <p:ph type="body" sz="quarter" idx="15"/>
          </p:nvPr>
        </p:nvSpPr>
        <p:spPr>
          <a:xfrm>
            <a:off x="3360549" y="2311400"/>
            <a:ext cx="2468880" cy="3759200"/>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1" name="Text Placeholder 11"/>
          <p:cNvSpPr>
            <a:spLocks noGrp="1"/>
          </p:cNvSpPr>
          <p:nvPr>
            <p:ph type="body" sz="quarter" idx="16" hasCustomPrompt="1"/>
          </p:nvPr>
        </p:nvSpPr>
        <p:spPr>
          <a:xfrm>
            <a:off x="3360549" y="1701800"/>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3" name="Text Placeholder 13"/>
          <p:cNvSpPr>
            <a:spLocks noGrp="1"/>
          </p:cNvSpPr>
          <p:nvPr>
            <p:ph type="body" sz="quarter" idx="23"/>
          </p:nvPr>
        </p:nvSpPr>
        <p:spPr>
          <a:xfrm>
            <a:off x="6187698" y="2332669"/>
            <a:ext cx="2468880" cy="3737931"/>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6" name="Text Placeholder 11"/>
          <p:cNvSpPr>
            <a:spLocks noGrp="1"/>
          </p:cNvSpPr>
          <p:nvPr>
            <p:ph type="body" sz="quarter" idx="24" hasCustomPrompt="1"/>
          </p:nvPr>
        </p:nvSpPr>
        <p:spPr>
          <a:xfrm>
            <a:off x="6187698" y="1723069"/>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Tree>
    <p:extLst>
      <p:ext uri="{BB962C8B-B14F-4D97-AF65-F5344CB8AC3E}">
        <p14:creationId xmlns:p14="http://schemas.microsoft.com/office/powerpoint/2010/main" val="2260000481"/>
      </p:ext>
    </p:extLst>
  </p:cSld>
  <p:clrMapOvr>
    <a:masterClrMapping/>
  </p:clrMapOvr>
  <p:extLst>
    <p:ext uri="{DCECCB84-F9BA-43D5-87BE-67443E8EF086}">
      <p15:sldGuideLst xmlns:p15="http://schemas.microsoft.com/office/powerpoint/2012/main">
        <p15:guide id="1" orient="horz" pos="804">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gallery">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4" name="Picture Placeholder 3"/>
          <p:cNvSpPr>
            <a:spLocks noGrp="1"/>
          </p:cNvSpPr>
          <p:nvPr>
            <p:ph type="pic" sz="quarter" idx="15"/>
          </p:nvPr>
        </p:nvSpPr>
        <p:spPr>
          <a:xfrm>
            <a:off x="692151" y="2438400"/>
            <a:ext cx="1254800" cy="1413933"/>
          </a:xfrm>
        </p:spPr>
        <p:txBody>
          <a:bodyPr/>
          <a:lstStyle>
            <a:lvl1pPr marL="0" indent="0">
              <a:buNone/>
              <a:defRPr/>
            </a:lvl1pPr>
          </a:lstStyle>
          <a:p>
            <a:r>
              <a:rPr lang="de-DE" dirty="0"/>
              <a:t>Bild durch Klicken auf Symbol hinzufügen</a:t>
            </a:r>
            <a:endParaRPr lang="en-US" dirty="0"/>
          </a:p>
        </p:txBody>
      </p:sp>
      <p:sp>
        <p:nvSpPr>
          <p:cNvPr id="14" name="Picture Placeholder 3"/>
          <p:cNvSpPr>
            <a:spLocks noGrp="1"/>
          </p:cNvSpPr>
          <p:nvPr>
            <p:ph type="pic" sz="quarter" idx="16"/>
          </p:nvPr>
        </p:nvSpPr>
        <p:spPr>
          <a:xfrm>
            <a:off x="2312989" y="2438400"/>
            <a:ext cx="1254799" cy="1413933"/>
          </a:xfrm>
        </p:spPr>
        <p:txBody>
          <a:bodyPr/>
          <a:lstStyle>
            <a:lvl1pPr marL="0" indent="0">
              <a:buNone/>
              <a:defRPr/>
            </a:lvl1pPr>
          </a:lstStyle>
          <a:p>
            <a:r>
              <a:rPr lang="de-DE" dirty="0"/>
              <a:t>Bild durch Klicken auf Symbol hinzufügen</a:t>
            </a:r>
            <a:endParaRPr lang="en-US" dirty="0"/>
          </a:p>
        </p:txBody>
      </p:sp>
      <p:sp>
        <p:nvSpPr>
          <p:cNvPr id="16" name="Picture Placeholder 3"/>
          <p:cNvSpPr>
            <a:spLocks noGrp="1"/>
          </p:cNvSpPr>
          <p:nvPr>
            <p:ph type="pic" sz="quarter" idx="17"/>
          </p:nvPr>
        </p:nvSpPr>
        <p:spPr>
          <a:xfrm>
            <a:off x="7159626" y="2438400"/>
            <a:ext cx="1254800" cy="1413933"/>
          </a:xfrm>
        </p:spPr>
        <p:txBody>
          <a:bodyPr/>
          <a:lstStyle>
            <a:lvl1pPr marL="0" indent="0">
              <a:buNone/>
              <a:defRPr/>
            </a:lvl1pPr>
          </a:lstStyle>
          <a:p>
            <a:r>
              <a:rPr lang="de-DE" dirty="0"/>
              <a:t>Bild durch Klicken auf Symbol hinzufügen</a:t>
            </a:r>
            <a:endParaRPr lang="en-US" dirty="0"/>
          </a:p>
        </p:txBody>
      </p:sp>
      <p:sp>
        <p:nvSpPr>
          <p:cNvPr id="17" name="Picture Placeholder 3"/>
          <p:cNvSpPr>
            <a:spLocks noGrp="1"/>
          </p:cNvSpPr>
          <p:nvPr>
            <p:ph type="pic" sz="quarter" idx="18"/>
          </p:nvPr>
        </p:nvSpPr>
        <p:spPr>
          <a:xfrm>
            <a:off x="3933825" y="2438400"/>
            <a:ext cx="1246726" cy="1413933"/>
          </a:xfrm>
        </p:spPr>
        <p:txBody>
          <a:bodyPr/>
          <a:lstStyle>
            <a:lvl1pPr marL="0" indent="0">
              <a:buNone/>
              <a:defRPr/>
            </a:lvl1pPr>
          </a:lstStyle>
          <a:p>
            <a:r>
              <a:rPr lang="de-DE" dirty="0"/>
              <a:t>Bild durch Klicken auf Symbol hinzufügen</a:t>
            </a:r>
            <a:endParaRPr lang="en-US" dirty="0"/>
          </a:p>
        </p:txBody>
      </p:sp>
      <p:sp>
        <p:nvSpPr>
          <p:cNvPr id="18" name="Picture Placeholder 3"/>
          <p:cNvSpPr>
            <a:spLocks noGrp="1"/>
          </p:cNvSpPr>
          <p:nvPr>
            <p:ph type="pic" sz="quarter" idx="19"/>
          </p:nvPr>
        </p:nvSpPr>
        <p:spPr>
          <a:xfrm>
            <a:off x="5546726" y="2438400"/>
            <a:ext cx="1256414" cy="1413933"/>
          </a:xfrm>
        </p:spPr>
        <p:txBody>
          <a:bodyPr/>
          <a:lstStyle>
            <a:lvl1pPr marL="0" indent="0">
              <a:buNone/>
              <a:defRPr/>
            </a:lvl1pPr>
          </a:lstStyle>
          <a:p>
            <a:r>
              <a:rPr lang="de-DE" dirty="0"/>
              <a:t>Bild durch Klicken auf Symbol hinzufügen</a:t>
            </a:r>
            <a:endParaRPr lang="en-US" dirty="0"/>
          </a:p>
        </p:txBody>
      </p:sp>
    </p:spTree>
    <p:extLst>
      <p:ext uri="{BB962C8B-B14F-4D97-AF65-F5344CB8AC3E}">
        <p14:creationId xmlns:p14="http://schemas.microsoft.com/office/powerpoint/2010/main" val="30937641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ur Strategy">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Oval 26"/>
          <p:cNvSpPr/>
          <p:nvPr userDrawn="1"/>
        </p:nvSpPr>
        <p:spPr>
          <a:xfrm>
            <a:off x="609600" y="1812207"/>
            <a:ext cx="2133600" cy="2130552"/>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1" name="Oval 30"/>
          <p:cNvSpPr/>
          <p:nvPr userDrawn="1"/>
        </p:nvSpPr>
        <p:spPr>
          <a:xfrm>
            <a:off x="2540000" y="1812207"/>
            <a:ext cx="2133600" cy="2130552"/>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2" name="Oval 31"/>
          <p:cNvSpPr/>
          <p:nvPr userDrawn="1"/>
        </p:nvSpPr>
        <p:spPr>
          <a:xfrm>
            <a:off x="4470400" y="1812207"/>
            <a:ext cx="2133600" cy="2130552"/>
          </a:xfrm>
          <a:prstGeom prst="ellipse">
            <a:avLst/>
          </a:pr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3" name="Oval 32"/>
          <p:cNvSpPr/>
          <p:nvPr userDrawn="1"/>
        </p:nvSpPr>
        <p:spPr>
          <a:xfrm>
            <a:off x="6406243" y="1812207"/>
            <a:ext cx="2133600" cy="2130552"/>
          </a:xfrm>
          <a:prstGeom prst="ellipse">
            <a:avLst/>
          </a:prstGeom>
          <a:solidFill>
            <a:schemeClr val="bg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ext Placeholder 13"/>
          <p:cNvSpPr>
            <a:spLocks noGrp="1"/>
          </p:cNvSpPr>
          <p:nvPr>
            <p:ph type="body" sz="quarter" idx="14" hasCustomPrompt="1"/>
          </p:nvPr>
        </p:nvSpPr>
        <p:spPr>
          <a:xfrm>
            <a:off x="958916" y="27501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28" name="Text Placeholder 13"/>
          <p:cNvSpPr>
            <a:spLocks noGrp="1"/>
          </p:cNvSpPr>
          <p:nvPr>
            <p:ph type="body" sz="quarter" idx="22" hasCustomPrompt="1"/>
          </p:nvPr>
        </p:nvSpPr>
        <p:spPr>
          <a:xfrm>
            <a:off x="4813432" y="27501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0" name="Text Placeholder 13"/>
          <p:cNvSpPr>
            <a:spLocks noGrp="1"/>
          </p:cNvSpPr>
          <p:nvPr>
            <p:ph type="body" sz="quarter" idx="24" hasCustomPrompt="1"/>
          </p:nvPr>
        </p:nvSpPr>
        <p:spPr>
          <a:xfrm>
            <a:off x="2889316" y="27247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4" name="Text Placeholder 13"/>
          <p:cNvSpPr>
            <a:spLocks noGrp="1"/>
          </p:cNvSpPr>
          <p:nvPr>
            <p:ph type="body" sz="quarter" idx="25" hasCustomPrompt="1"/>
          </p:nvPr>
        </p:nvSpPr>
        <p:spPr>
          <a:xfrm>
            <a:off x="6755559" y="2654276"/>
            <a:ext cx="1434968" cy="1384323"/>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5" name="Text Placeholder 11"/>
          <p:cNvSpPr>
            <a:spLocks noGrp="1"/>
          </p:cNvSpPr>
          <p:nvPr>
            <p:ph type="body" sz="quarter" idx="13" hasCustomPrompt="1"/>
          </p:nvPr>
        </p:nvSpPr>
        <p:spPr>
          <a:xfrm>
            <a:off x="935085"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6" name="Text Placeholder 11"/>
          <p:cNvSpPr>
            <a:spLocks noGrp="1"/>
          </p:cNvSpPr>
          <p:nvPr>
            <p:ph type="body" sz="quarter" idx="21" hasCustomPrompt="1"/>
          </p:nvPr>
        </p:nvSpPr>
        <p:spPr>
          <a:xfrm>
            <a:off x="4795885"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7" name="Text Placeholder 11"/>
          <p:cNvSpPr>
            <a:spLocks noGrp="1"/>
          </p:cNvSpPr>
          <p:nvPr>
            <p:ph type="body" sz="quarter" idx="23" hasCustomPrompt="1"/>
          </p:nvPr>
        </p:nvSpPr>
        <p:spPr>
          <a:xfrm>
            <a:off x="2873829"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8" name="Text Placeholder 11"/>
          <p:cNvSpPr>
            <a:spLocks noGrp="1"/>
          </p:cNvSpPr>
          <p:nvPr>
            <p:ph type="body" sz="quarter" idx="26" hasCustomPrompt="1"/>
          </p:nvPr>
        </p:nvSpPr>
        <p:spPr>
          <a:xfrm>
            <a:off x="6731728"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41" name="Text Placeholder 13"/>
          <p:cNvSpPr>
            <a:spLocks noGrp="1"/>
          </p:cNvSpPr>
          <p:nvPr>
            <p:ph type="body" sz="quarter" idx="27"/>
          </p:nvPr>
        </p:nvSpPr>
        <p:spPr>
          <a:xfrm>
            <a:off x="533400" y="4222158"/>
            <a:ext cx="8153400" cy="1873841"/>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200" kern="1200" dirty="0" smtClean="0">
                <a:solidFill>
                  <a:schemeClr val="tx1"/>
                </a:solidFill>
                <a:latin typeface="+mn-lt"/>
                <a:ea typeface="+mn-ea"/>
                <a:cs typeface="+mn-cs"/>
              </a:defRPr>
            </a:lvl3pPr>
            <a:lvl4pPr marL="1371600" indent="0">
              <a:buFontTx/>
              <a:buNone/>
              <a:defRPr lang="en-US" sz="1200" kern="1200" dirty="0" smtClean="0">
                <a:solidFill>
                  <a:schemeClr val="tx1"/>
                </a:solidFill>
                <a:latin typeface="+mn-lt"/>
                <a:ea typeface="+mn-ea"/>
                <a:cs typeface="+mn-cs"/>
              </a:defRPr>
            </a:lvl4pPr>
            <a:lvl5pPr marL="1828800" indent="0">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773913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act us with image">
    <p:spTree>
      <p:nvGrpSpPr>
        <p:cNvPr id="1" name=""/>
        <p:cNvGrpSpPr/>
        <p:nvPr/>
      </p:nvGrpSpPr>
      <p:grpSpPr>
        <a:xfrm>
          <a:off x="0" y="0"/>
          <a:ext cx="0" cy="0"/>
          <a:chOff x="0" y="0"/>
          <a:chExt cx="0" cy="0"/>
        </a:xfrm>
      </p:grpSpPr>
      <p:sp>
        <p:nvSpPr>
          <p:cNvPr id="5" name="Picture Placeholder 5"/>
          <p:cNvSpPr>
            <a:spLocks noGrp="1"/>
          </p:cNvSpPr>
          <p:nvPr>
            <p:ph type="pic" sz="quarter" idx="10" hasCustomPrompt="1"/>
          </p:nvPr>
        </p:nvSpPr>
        <p:spPr>
          <a:xfrm>
            <a:off x="609600" y="381001"/>
            <a:ext cx="7924800" cy="2395868"/>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en-US" dirty="0"/>
              <a:t>IMAGE</a:t>
            </a:r>
          </a:p>
        </p:txBody>
      </p:sp>
      <p:sp>
        <p:nvSpPr>
          <p:cNvPr id="2" name="Title 1"/>
          <p:cNvSpPr>
            <a:spLocks noGrp="1"/>
          </p:cNvSpPr>
          <p:nvPr>
            <p:ph type="ctrTitle" hasCustomPrompt="1"/>
          </p:nvPr>
        </p:nvSpPr>
        <p:spPr>
          <a:xfrm>
            <a:off x="535172" y="3004458"/>
            <a:ext cx="6627628" cy="1151292"/>
          </a:xfrm>
        </p:spPr>
        <p:txBody>
          <a:bodyPr/>
          <a:lstStyle>
            <a:lvl1pPr algn="l">
              <a:defRPr baseline="0"/>
            </a:lvl1pPr>
          </a:lstStyle>
          <a:p>
            <a:r>
              <a:rPr lang="en-US"/>
              <a:t>CONTACT US</a:t>
            </a:r>
            <a:endParaRPr lang="en-US" dirty="0"/>
          </a:p>
        </p:txBody>
      </p:sp>
      <p:sp>
        <p:nvSpPr>
          <p:cNvPr id="15" name="Text Placeholder 36"/>
          <p:cNvSpPr>
            <a:spLocks noGrp="1"/>
          </p:cNvSpPr>
          <p:nvPr>
            <p:ph type="body" sz="quarter" idx="16"/>
          </p:nvPr>
        </p:nvSpPr>
        <p:spPr>
          <a:xfrm>
            <a:off x="535172" y="4220026"/>
            <a:ext cx="6627628" cy="1495965"/>
          </a:xfrm>
        </p:spPr>
        <p:txBody>
          <a:bodyPr>
            <a:noAutofit/>
          </a:bodyPr>
          <a:lstStyle>
            <a:lvl1pPr marL="0" indent="0">
              <a:lnSpc>
                <a:spcPct val="100000"/>
              </a:lnSpc>
              <a:buFontTx/>
              <a:buNone/>
              <a:defRPr sz="1200">
                <a:solidFill>
                  <a:schemeClr val="tx1"/>
                </a:solidFill>
              </a:defRPr>
            </a:lvl1pPr>
          </a:lstStyle>
          <a:p>
            <a:pPr lvl="0"/>
            <a:r>
              <a:rPr lang="de-DE"/>
              <a:t>Mastertextformat bearbeiten</a:t>
            </a:r>
          </a:p>
        </p:txBody>
      </p:sp>
      <p:cxnSp>
        <p:nvCxnSpPr>
          <p:cNvPr id="18" name="Straight Connector 17"/>
          <p:cNvCxnSpPr/>
          <p:nvPr userDrawn="1"/>
        </p:nvCxnSpPr>
        <p:spPr>
          <a:xfrm>
            <a:off x="594360" y="4161970"/>
            <a:ext cx="795528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 Placeholder 7"/>
          <p:cNvSpPr>
            <a:spLocks noGrp="1"/>
          </p:cNvSpPr>
          <p:nvPr>
            <p:ph type="body" sz="quarter" idx="18" hasCustomPrompt="1"/>
          </p:nvPr>
        </p:nvSpPr>
        <p:spPr>
          <a:xfrm>
            <a:off x="818627" y="5855207"/>
            <a:ext cx="2336195" cy="466433"/>
          </a:xfrm>
        </p:spPr>
        <p:txBody>
          <a:bodyPr>
            <a:normAutofit/>
          </a:bodyPr>
          <a:lstStyle>
            <a:lvl1pPr marL="0" indent="0">
              <a:lnSpc>
                <a:spcPct val="110000"/>
              </a:lnSpc>
              <a:spcBef>
                <a:spcPts val="0"/>
              </a:spcBef>
              <a:buFontTx/>
              <a:buNone/>
              <a:defRPr sz="1200">
                <a:solidFill>
                  <a:srgbClr val="58585A"/>
                </a:solidFill>
                <a:latin typeface="+mn-lt"/>
                <a:ea typeface="Open Sans" panose="020B0606030504020204" pitchFamily="34" charset="0"/>
                <a:cs typeface="Open Sans" panose="020B0606030504020204" pitchFamily="34" charset="0"/>
              </a:defRPr>
            </a:lvl1pPr>
          </a:lstStyle>
          <a:p>
            <a:pPr lvl="0"/>
            <a:r>
              <a:rPr lang="en-US" dirty="0"/>
              <a:t>Facebook page</a:t>
            </a:r>
          </a:p>
        </p:txBody>
      </p:sp>
      <p:sp>
        <p:nvSpPr>
          <p:cNvPr id="22" name="Text Placeholder 7"/>
          <p:cNvSpPr>
            <a:spLocks noGrp="1"/>
          </p:cNvSpPr>
          <p:nvPr>
            <p:ph type="body" sz="quarter" idx="19" hasCustomPrompt="1"/>
          </p:nvPr>
        </p:nvSpPr>
        <p:spPr>
          <a:xfrm>
            <a:off x="3408906" y="5858167"/>
            <a:ext cx="2393179" cy="466433"/>
          </a:xfrm>
        </p:spPr>
        <p:txBody>
          <a:bodyPr>
            <a:normAutofit/>
          </a:bodyPr>
          <a:lstStyle>
            <a:lvl1pPr marL="0" indent="0">
              <a:lnSpc>
                <a:spcPct val="110000"/>
              </a:lnSpc>
              <a:spcBef>
                <a:spcPts val="0"/>
              </a:spcBef>
              <a:buFontTx/>
              <a:buNone/>
              <a:defRPr sz="1200">
                <a:solidFill>
                  <a:srgbClr val="58585A"/>
                </a:solidFill>
                <a:latin typeface="+mn-lt"/>
                <a:ea typeface="Open Sans" panose="020B0606030504020204" pitchFamily="34" charset="0"/>
                <a:cs typeface="Open Sans" panose="020B0606030504020204" pitchFamily="34" charset="0"/>
              </a:defRPr>
            </a:lvl1pPr>
          </a:lstStyle>
          <a:p>
            <a:pPr lvl="0"/>
            <a:r>
              <a:rPr lang="en-US" dirty="0"/>
              <a:t>Twitter page</a:t>
            </a:r>
          </a:p>
        </p:txBody>
      </p:sp>
      <p:sp useBgFill="1">
        <p:nvSpPr>
          <p:cNvPr id="23" name="Rectangle 22"/>
          <p:cNvSpPr/>
          <p:nvPr userDrawn="1"/>
        </p:nvSpPr>
        <p:spPr>
          <a:xfrm>
            <a:off x="152400" y="381000"/>
            <a:ext cx="3048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Freeform 97"/>
          <p:cNvSpPr>
            <a:spLocks noChangeAspect="1" noEditPoints="1"/>
          </p:cNvSpPr>
          <p:nvPr userDrawn="1"/>
        </p:nvSpPr>
        <p:spPr bwMode="auto">
          <a:xfrm>
            <a:off x="3250835" y="5903527"/>
            <a:ext cx="154013" cy="154013"/>
          </a:xfrm>
          <a:custGeom>
            <a:avLst/>
            <a:gdLst>
              <a:gd name="T0" fmla="*/ 19040 w 22854"/>
              <a:gd name="T1" fmla="*/ 7172 h 22880"/>
              <a:gd name="T2" fmla="*/ 17254 w 22854"/>
              <a:gd name="T3" fmla="*/ 7680 h 22880"/>
              <a:gd name="T4" fmla="*/ 18640 w 22854"/>
              <a:gd name="T5" fmla="*/ 5946 h 22880"/>
              <a:gd name="T6" fmla="*/ 16640 w 22854"/>
              <a:gd name="T7" fmla="*/ 6692 h 22880"/>
              <a:gd name="T8" fmla="*/ 14374 w 22854"/>
              <a:gd name="T9" fmla="*/ 5732 h 22880"/>
              <a:gd name="T10" fmla="*/ 12160 w 22854"/>
              <a:gd name="T11" fmla="*/ 6640 h 22880"/>
              <a:gd name="T12" fmla="*/ 11226 w 22854"/>
              <a:gd name="T13" fmla="*/ 8852 h 22880"/>
              <a:gd name="T14" fmla="*/ 11306 w 22854"/>
              <a:gd name="T15" fmla="*/ 9572 h 22880"/>
              <a:gd name="T16" fmla="*/ 7706 w 22854"/>
              <a:gd name="T17" fmla="*/ 8586 h 22880"/>
              <a:gd name="T18" fmla="*/ 4854 w 22854"/>
              <a:gd name="T19" fmla="*/ 6292 h 22880"/>
              <a:gd name="T20" fmla="*/ 4426 w 22854"/>
              <a:gd name="T21" fmla="*/ 7866 h 22880"/>
              <a:gd name="T22" fmla="*/ 5786 w 22854"/>
              <a:gd name="T23" fmla="*/ 10480 h 22880"/>
              <a:gd name="T24" fmla="*/ 4294 w 22854"/>
              <a:gd name="T25" fmla="*/ 10080 h 22880"/>
              <a:gd name="T26" fmla="*/ 4294 w 22854"/>
              <a:gd name="T27" fmla="*/ 10106 h 22880"/>
              <a:gd name="T28" fmla="*/ 5040 w 22854"/>
              <a:gd name="T29" fmla="*/ 12106 h 22880"/>
              <a:gd name="T30" fmla="*/ 6854 w 22854"/>
              <a:gd name="T31" fmla="*/ 13172 h 22880"/>
              <a:gd name="T32" fmla="*/ 6106 w 22854"/>
              <a:gd name="T33" fmla="*/ 13306 h 22880"/>
              <a:gd name="T34" fmla="*/ 5520 w 22854"/>
              <a:gd name="T35" fmla="*/ 13226 h 22880"/>
              <a:gd name="T36" fmla="*/ 6640 w 22854"/>
              <a:gd name="T37" fmla="*/ 14800 h 22880"/>
              <a:gd name="T38" fmla="*/ 8426 w 22854"/>
              <a:gd name="T39" fmla="*/ 15412 h 22880"/>
              <a:gd name="T40" fmla="*/ 4560 w 22854"/>
              <a:gd name="T41" fmla="*/ 16746 h 22880"/>
              <a:gd name="T42" fmla="*/ 3814 w 22854"/>
              <a:gd name="T43" fmla="*/ 16692 h 22880"/>
              <a:gd name="T44" fmla="*/ 8614 w 22854"/>
              <a:gd name="T45" fmla="*/ 18106 h 22880"/>
              <a:gd name="T46" fmla="*/ 11734 w 22854"/>
              <a:gd name="T47" fmla="*/ 17572 h 22880"/>
              <a:gd name="T48" fmla="*/ 14240 w 22854"/>
              <a:gd name="T49" fmla="*/ 16160 h 22880"/>
              <a:gd name="T50" fmla="*/ 16026 w 22854"/>
              <a:gd name="T51" fmla="*/ 14132 h 22880"/>
              <a:gd name="T52" fmla="*/ 17146 w 22854"/>
              <a:gd name="T53" fmla="*/ 11706 h 22880"/>
              <a:gd name="T54" fmla="*/ 17494 w 22854"/>
              <a:gd name="T55" fmla="*/ 9200 h 22880"/>
              <a:gd name="T56" fmla="*/ 17494 w 22854"/>
              <a:gd name="T57" fmla="*/ 8800 h 22880"/>
              <a:gd name="T58" fmla="*/ 19040 w 22854"/>
              <a:gd name="T59" fmla="*/ 7172 h 22880"/>
              <a:gd name="T60" fmla="*/ 22854 w 22854"/>
              <a:gd name="T61" fmla="*/ 4292 h 22880"/>
              <a:gd name="T62" fmla="*/ 22854 w 22854"/>
              <a:gd name="T63" fmla="*/ 18586 h 22880"/>
              <a:gd name="T64" fmla="*/ 21600 w 22854"/>
              <a:gd name="T65" fmla="*/ 21600 h 22880"/>
              <a:gd name="T66" fmla="*/ 18560 w 22854"/>
              <a:gd name="T67" fmla="*/ 22880 h 22880"/>
              <a:gd name="T68" fmla="*/ 4294 w 22854"/>
              <a:gd name="T69" fmla="*/ 22880 h 22880"/>
              <a:gd name="T70" fmla="*/ 1254 w 22854"/>
              <a:gd name="T71" fmla="*/ 21600 h 22880"/>
              <a:gd name="T72" fmla="*/ 0 w 22854"/>
              <a:gd name="T73" fmla="*/ 18586 h 22880"/>
              <a:gd name="T74" fmla="*/ 0 w 22854"/>
              <a:gd name="T75" fmla="*/ 4292 h 22880"/>
              <a:gd name="T76" fmla="*/ 1254 w 22854"/>
              <a:gd name="T77" fmla="*/ 1280 h 22880"/>
              <a:gd name="T78" fmla="*/ 4294 w 22854"/>
              <a:gd name="T79" fmla="*/ 0 h 22880"/>
              <a:gd name="T80" fmla="*/ 18560 w 22854"/>
              <a:gd name="T81" fmla="*/ 0 h 22880"/>
              <a:gd name="T82" fmla="*/ 21600 w 22854"/>
              <a:gd name="T83" fmla="*/ 1280 h 22880"/>
              <a:gd name="T84" fmla="*/ 22854 w 22854"/>
              <a:gd name="T85" fmla="*/ 4292 h 2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854" h="22880">
                <a:moveTo>
                  <a:pt x="19040" y="7172"/>
                </a:moveTo>
                <a:cubicBezTo>
                  <a:pt x="18488" y="7422"/>
                  <a:pt x="17894" y="7590"/>
                  <a:pt x="17254" y="7680"/>
                </a:cubicBezTo>
                <a:cubicBezTo>
                  <a:pt x="17928" y="7288"/>
                  <a:pt x="18392" y="6710"/>
                  <a:pt x="18640" y="5946"/>
                </a:cubicBezTo>
                <a:cubicBezTo>
                  <a:pt x="17982" y="6320"/>
                  <a:pt x="17316" y="6568"/>
                  <a:pt x="16640" y="6692"/>
                </a:cubicBezTo>
                <a:cubicBezTo>
                  <a:pt x="16036" y="6052"/>
                  <a:pt x="15280" y="5732"/>
                  <a:pt x="14374" y="5732"/>
                </a:cubicBezTo>
                <a:cubicBezTo>
                  <a:pt x="13502" y="5732"/>
                  <a:pt x="12764" y="6034"/>
                  <a:pt x="12160" y="6640"/>
                </a:cubicBezTo>
                <a:cubicBezTo>
                  <a:pt x="11556" y="7244"/>
                  <a:pt x="11244" y="7982"/>
                  <a:pt x="11226" y="8852"/>
                </a:cubicBezTo>
                <a:cubicBezTo>
                  <a:pt x="11226" y="9138"/>
                  <a:pt x="11254" y="9378"/>
                  <a:pt x="11306" y="9572"/>
                </a:cubicBezTo>
                <a:cubicBezTo>
                  <a:pt x="10026" y="9502"/>
                  <a:pt x="8826" y="9172"/>
                  <a:pt x="7706" y="8586"/>
                </a:cubicBezTo>
                <a:cubicBezTo>
                  <a:pt x="6586" y="8000"/>
                  <a:pt x="5636" y="7234"/>
                  <a:pt x="4854" y="6292"/>
                </a:cubicBezTo>
                <a:cubicBezTo>
                  <a:pt x="4568" y="6790"/>
                  <a:pt x="4426" y="7314"/>
                  <a:pt x="4426" y="7866"/>
                </a:cubicBezTo>
                <a:cubicBezTo>
                  <a:pt x="4426" y="9004"/>
                  <a:pt x="4880" y="9874"/>
                  <a:pt x="5786" y="10480"/>
                </a:cubicBezTo>
                <a:cubicBezTo>
                  <a:pt x="5306" y="10462"/>
                  <a:pt x="4808" y="10328"/>
                  <a:pt x="4294" y="10080"/>
                </a:cubicBezTo>
                <a:lnTo>
                  <a:pt x="4294" y="10106"/>
                </a:lnTo>
                <a:cubicBezTo>
                  <a:pt x="4294" y="10852"/>
                  <a:pt x="4542" y="11520"/>
                  <a:pt x="5040" y="12106"/>
                </a:cubicBezTo>
                <a:cubicBezTo>
                  <a:pt x="5538" y="12692"/>
                  <a:pt x="6142" y="13048"/>
                  <a:pt x="6854" y="13172"/>
                </a:cubicBezTo>
                <a:cubicBezTo>
                  <a:pt x="6568" y="13262"/>
                  <a:pt x="6320" y="13306"/>
                  <a:pt x="6106" y="13306"/>
                </a:cubicBezTo>
                <a:cubicBezTo>
                  <a:pt x="5982" y="13306"/>
                  <a:pt x="5786" y="13280"/>
                  <a:pt x="5520" y="13226"/>
                </a:cubicBezTo>
                <a:cubicBezTo>
                  <a:pt x="5734" y="13866"/>
                  <a:pt x="6106" y="14390"/>
                  <a:pt x="6640" y="14800"/>
                </a:cubicBezTo>
                <a:cubicBezTo>
                  <a:pt x="7174" y="15208"/>
                  <a:pt x="7768" y="15412"/>
                  <a:pt x="8426" y="15412"/>
                </a:cubicBezTo>
                <a:cubicBezTo>
                  <a:pt x="7288" y="16302"/>
                  <a:pt x="6000" y="16746"/>
                  <a:pt x="4560" y="16746"/>
                </a:cubicBezTo>
                <a:cubicBezTo>
                  <a:pt x="4294" y="16746"/>
                  <a:pt x="4044" y="16728"/>
                  <a:pt x="3814" y="16692"/>
                </a:cubicBezTo>
                <a:cubicBezTo>
                  <a:pt x="5272" y="17634"/>
                  <a:pt x="6872" y="18106"/>
                  <a:pt x="8614" y="18106"/>
                </a:cubicBezTo>
                <a:cubicBezTo>
                  <a:pt x="9716" y="18106"/>
                  <a:pt x="10756" y="17928"/>
                  <a:pt x="11734" y="17572"/>
                </a:cubicBezTo>
                <a:cubicBezTo>
                  <a:pt x="12712" y="17218"/>
                  <a:pt x="13546" y="16746"/>
                  <a:pt x="14240" y="16160"/>
                </a:cubicBezTo>
                <a:cubicBezTo>
                  <a:pt x="14934" y="15572"/>
                  <a:pt x="15528" y="14898"/>
                  <a:pt x="16026" y="14132"/>
                </a:cubicBezTo>
                <a:cubicBezTo>
                  <a:pt x="16524" y="13368"/>
                  <a:pt x="16898" y="12560"/>
                  <a:pt x="17146" y="11706"/>
                </a:cubicBezTo>
                <a:cubicBezTo>
                  <a:pt x="17396" y="10852"/>
                  <a:pt x="17512" y="10018"/>
                  <a:pt x="17494" y="9200"/>
                </a:cubicBezTo>
                <a:lnTo>
                  <a:pt x="17494" y="8800"/>
                </a:lnTo>
                <a:cubicBezTo>
                  <a:pt x="18116" y="8354"/>
                  <a:pt x="18632" y="7812"/>
                  <a:pt x="19040" y="7172"/>
                </a:cubicBezTo>
                <a:close/>
                <a:moveTo>
                  <a:pt x="22854" y="4292"/>
                </a:moveTo>
                <a:lnTo>
                  <a:pt x="22854" y="18586"/>
                </a:lnTo>
                <a:cubicBezTo>
                  <a:pt x="22854" y="19760"/>
                  <a:pt x="22436" y="20764"/>
                  <a:pt x="21600" y="21600"/>
                </a:cubicBezTo>
                <a:cubicBezTo>
                  <a:pt x="20764" y="22434"/>
                  <a:pt x="19752" y="22862"/>
                  <a:pt x="18560" y="22880"/>
                </a:cubicBezTo>
                <a:lnTo>
                  <a:pt x="4294" y="22880"/>
                </a:lnTo>
                <a:cubicBezTo>
                  <a:pt x="3102" y="22880"/>
                  <a:pt x="2088" y="22452"/>
                  <a:pt x="1254" y="21600"/>
                </a:cubicBezTo>
                <a:cubicBezTo>
                  <a:pt x="418" y="20746"/>
                  <a:pt x="0" y="19742"/>
                  <a:pt x="0" y="18586"/>
                </a:cubicBezTo>
                <a:lnTo>
                  <a:pt x="0" y="4292"/>
                </a:lnTo>
                <a:cubicBezTo>
                  <a:pt x="0" y="3120"/>
                  <a:pt x="418" y="2114"/>
                  <a:pt x="1254" y="1280"/>
                </a:cubicBezTo>
                <a:cubicBezTo>
                  <a:pt x="2088" y="444"/>
                  <a:pt x="3102" y="18"/>
                  <a:pt x="4294" y="0"/>
                </a:cubicBezTo>
                <a:lnTo>
                  <a:pt x="18560" y="0"/>
                </a:lnTo>
                <a:cubicBezTo>
                  <a:pt x="19752" y="0"/>
                  <a:pt x="20764" y="426"/>
                  <a:pt x="21600" y="1280"/>
                </a:cubicBezTo>
                <a:cubicBezTo>
                  <a:pt x="22436" y="2132"/>
                  <a:pt x="22854" y="3138"/>
                  <a:pt x="22854" y="4292"/>
                </a:cubicBezTo>
                <a:close/>
              </a:path>
            </a:pathLst>
          </a:custGeom>
          <a:solidFill>
            <a:srgbClr val="1DA1F3"/>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45"/>
          <p:cNvSpPr>
            <a:spLocks noChangeAspect="1"/>
          </p:cNvSpPr>
          <p:nvPr userDrawn="1"/>
        </p:nvSpPr>
        <p:spPr bwMode="auto">
          <a:xfrm>
            <a:off x="665317" y="5903527"/>
            <a:ext cx="153310" cy="154013"/>
          </a:xfrm>
          <a:custGeom>
            <a:avLst/>
            <a:gdLst>
              <a:gd name="T0" fmla="*/ 18560 w 22854"/>
              <a:gd name="T1" fmla="*/ 0 h 22880"/>
              <a:gd name="T2" fmla="*/ 21600 w 22854"/>
              <a:gd name="T3" fmla="*/ 1280 h 22880"/>
              <a:gd name="T4" fmla="*/ 22854 w 22854"/>
              <a:gd name="T5" fmla="*/ 4292 h 22880"/>
              <a:gd name="T6" fmla="*/ 22854 w 22854"/>
              <a:gd name="T7" fmla="*/ 18586 h 22880"/>
              <a:gd name="T8" fmla="*/ 21600 w 22854"/>
              <a:gd name="T9" fmla="*/ 21600 h 22880"/>
              <a:gd name="T10" fmla="*/ 18560 w 22854"/>
              <a:gd name="T11" fmla="*/ 22880 h 22880"/>
              <a:gd name="T12" fmla="*/ 15786 w 22854"/>
              <a:gd name="T13" fmla="*/ 22880 h 22880"/>
              <a:gd name="T14" fmla="*/ 15786 w 22854"/>
              <a:gd name="T15" fmla="*/ 14000 h 22880"/>
              <a:gd name="T16" fmla="*/ 18746 w 22854"/>
              <a:gd name="T17" fmla="*/ 14000 h 22880"/>
              <a:gd name="T18" fmla="*/ 19174 w 22854"/>
              <a:gd name="T19" fmla="*/ 10560 h 22880"/>
              <a:gd name="T20" fmla="*/ 15786 w 22854"/>
              <a:gd name="T21" fmla="*/ 10560 h 22880"/>
              <a:gd name="T22" fmla="*/ 15786 w 22854"/>
              <a:gd name="T23" fmla="*/ 8346 h 22880"/>
              <a:gd name="T24" fmla="*/ 16134 w 22854"/>
              <a:gd name="T25" fmla="*/ 7120 h 22880"/>
              <a:gd name="T26" fmla="*/ 17494 w 22854"/>
              <a:gd name="T27" fmla="*/ 6692 h 22880"/>
              <a:gd name="T28" fmla="*/ 19306 w 22854"/>
              <a:gd name="T29" fmla="*/ 6666 h 22880"/>
              <a:gd name="T30" fmla="*/ 19306 w 22854"/>
              <a:gd name="T31" fmla="*/ 3600 h 22880"/>
              <a:gd name="T32" fmla="*/ 16640 w 22854"/>
              <a:gd name="T33" fmla="*/ 3466 h 22880"/>
              <a:gd name="T34" fmla="*/ 13414 w 22854"/>
              <a:gd name="T35" fmla="*/ 4640 h 22880"/>
              <a:gd name="T36" fmla="*/ 12214 w 22854"/>
              <a:gd name="T37" fmla="*/ 8026 h 22880"/>
              <a:gd name="T38" fmla="*/ 12214 w 22854"/>
              <a:gd name="T39" fmla="*/ 10560 h 22880"/>
              <a:gd name="T40" fmla="*/ 9226 w 22854"/>
              <a:gd name="T41" fmla="*/ 10560 h 22880"/>
              <a:gd name="T42" fmla="*/ 9226 w 22854"/>
              <a:gd name="T43" fmla="*/ 14000 h 22880"/>
              <a:gd name="T44" fmla="*/ 12214 w 22854"/>
              <a:gd name="T45" fmla="*/ 14000 h 22880"/>
              <a:gd name="T46" fmla="*/ 12214 w 22854"/>
              <a:gd name="T47" fmla="*/ 22880 h 22880"/>
              <a:gd name="T48" fmla="*/ 4294 w 22854"/>
              <a:gd name="T49" fmla="*/ 22880 h 22880"/>
              <a:gd name="T50" fmla="*/ 1254 w 22854"/>
              <a:gd name="T51" fmla="*/ 21600 h 22880"/>
              <a:gd name="T52" fmla="*/ 0 w 22854"/>
              <a:gd name="T53" fmla="*/ 18586 h 22880"/>
              <a:gd name="T54" fmla="*/ 0 w 22854"/>
              <a:gd name="T55" fmla="*/ 4292 h 22880"/>
              <a:gd name="T56" fmla="*/ 1254 w 22854"/>
              <a:gd name="T57" fmla="*/ 1280 h 22880"/>
              <a:gd name="T58" fmla="*/ 4294 w 22854"/>
              <a:gd name="T59" fmla="*/ 0 h 22880"/>
              <a:gd name="T60" fmla="*/ 18560 w 22854"/>
              <a:gd name="T61" fmla="*/ 0 h 2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54" h="22880">
                <a:moveTo>
                  <a:pt x="18560" y="0"/>
                </a:moveTo>
                <a:cubicBezTo>
                  <a:pt x="19752" y="0"/>
                  <a:pt x="20764" y="426"/>
                  <a:pt x="21600" y="1280"/>
                </a:cubicBezTo>
                <a:cubicBezTo>
                  <a:pt x="22436" y="2132"/>
                  <a:pt x="22854" y="3138"/>
                  <a:pt x="22854" y="4292"/>
                </a:cubicBezTo>
                <a:lnTo>
                  <a:pt x="22854" y="18586"/>
                </a:lnTo>
                <a:cubicBezTo>
                  <a:pt x="22854" y="19760"/>
                  <a:pt x="22436" y="20764"/>
                  <a:pt x="21600" y="21600"/>
                </a:cubicBezTo>
                <a:cubicBezTo>
                  <a:pt x="20764" y="22434"/>
                  <a:pt x="19752" y="22862"/>
                  <a:pt x="18560" y="22880"/>
                </a:cubicBezTo>
                <a:lnTo>
                  <a:pt x="15786" y="22880"/>
                </a:lnTo>
                <a:lnTo>
                  <a:pt x="15786" y="14000"/>
                </a:lnTo>
                <a:lnTo>
                  <a:pt x="18746" y="14000"/>
                </a:lnTo>
                <a:lnTo>
                  <a:pt x="19174" y="10560"/>
                </a:lnTo>
                <a:lnTo>
                  <a:pt x="15786" y="10560"/>
                </a:lnTo>
                <a:lnTo>
                  <a:pt x="15786" y="8346"/>
                </a:lnTo>
                <a:cubicBezTo>
                  <a:pt x="15786" y="7794"/>
                  <a:pt x="15902" y="7386"/>
                  <a:pt x="16134" y="7120"/>
                </a:cubicBezTo>
                <a:cubicBezTo>
                  <a:pt x="16364" y="6852"/>
                  <a:pt x="16818" y="6710"/>
                  <a:pt x="17494" y="6692"/>
                </a:cubicBezTo>
                <a:lnTo>
                  <a:pt x="19306" y="6666"/>
                </a:lnTo>
                <a:lnTo>
                  <a:pt x="19306" y="3600"/>
                </a:lnTo>
                <a:cubicBezTo>
                  <a:pt x="18684" y="3510"/>
                  <a:pt x="17796" y="3466"/>
                  <a:pt x="16640" y="3466"/>
                </a:cubicBezTo>
                <a:cubicBezTo>
                  <a:pt x="15306" y="3466"/>
                  <a:pt x="14232" y="3858"/>
                  <a:pt x="13414" y="4640"/>
                </a:cubicBezTo>
                <a:cubicBezTo>
                  <a:pt x="12596" y="5422"/>
                  <a:pt x="12196" y="6550"/>
                  <a:pt x="12214" y="8026"/>
                </a:cubicBezTo>
                <a:lnTo>
                  <a:pt x="12214" y="10560"/>
                </a:lnTo>
                <a:lnTo>
                  <a:pt x="9226" y="10560"/>
                </a:lnTo>
                <a:lnTo>
                  <a:pt x="9226" y="14000"/>
                </a:lnTo>
                <a:lnTo>
                  <a:pt x="12214" y="14000"/>
                </a:lnTo>
                <a:lnTo>
                  <a:pt x="12214" y="22880"/>
                </a:lnTo>
                <a:lnTo>
                  <a:pt x="4294" y="22880"/>
                </a:lnTo>
                <a:cubicBezTo>
                  <a:pt x="3102" y="22880"/>
                  <a:pt x="2088" y="22452"/>
                  <a:pt x="1254" y="21600"/>
                </a:cubicBezTo>
                <a:cubicBezTo>
                  <a:pt x="418" y="20746"/>
                  <a:pt x="0" y="19742"/>
                  <a:pt x="0" y="18586"/>
                </a:cubicBezTo>
                <a:lnTo>
                  <a:pt x="0" y="4292"/>
                </a:lnTo>
                <a:cubicBezTo>
                  <a:pt x="0" y="3120"/>
                  <a:pt x="418" y="2114"/>
                  <a:pt x="1254" y="1280"/>
                </a:cubicBezTo>
                <a:cubicBezTo>
                  <a:pt x="2088" y="444"/>
                  <a:pt x="3102" y="18"/>
                  <a:pt x="4294" y="0"/>
                </a:cubicBezTo>
                <a:lnTo>
                  <a:pt x="18560" y="0"/>
                </a:lnTo>
                <a:close/>
              </a:path>
            </a:pathLst>
          </a:custGeom>
          <a:solidFill>
            <a:srgbClr val="3B5997"/>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4314534"/>
      </p:ext>
    </p:extLst>
  </p:cSld>
  <p:clrMapOvr>
    <a:masterClrMapping/>
  </p:clrMapOvr>
  <p:extLst>
    <p:ext uri="{DCECCB84-F9BA-43D5-87BE-67443E8EF086}">
      <p15:sldGuideLst xmlns:p15="http://schemas.microsoft.com/office/powerpoint/2012/main">
        <p15:guide id="1" orient="horz" pos="132">
          <p15:clr>
            <a:srgbClr val="FBAE40"/>
          </p15:clr>
        </p15:guide>
        <p15:guide id="2" pos="28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nal slide - Say thank You">
    <p:spTree>
      <p:nvGrpSpPr>
        <p:cNvPr id="1" name=""/>
        <p:cNvGrpSpPr/>
        <p:nvPr/>
      </p:nvGrpSpPr>
      <p:grpSpPr>
        <a:xfrm>
          <a:off x="0" y="0"/>
          <a:ext cx="0" cy="0"/>
          <a:chOff x="0" y="0"/>
          <a:chExt cx="0" cy="0"/>
        </a:xfrm>
      </p:grpSpPr>
      <p:sp>
        <p:nvSpPr>
          <p:cNvPr id="17" name="Rectangle 16"/>
          <p:cNvSpPr/>
          <p:nvPr userDrawn="1"/>
        </p:nvSpPr>
        <p:spPr>
          <a:xfrm>
            <a:off x="0" y="0"/>
            <a:ext cx="9144000" cy="68580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18181"/>
              </a:solidFill>
              <a:effectLst/>
              <a:uLnTx/>
              <a:uFillTx/>
              <a:latin typeface="Calibri"/>
              <a:ea typeface="+mn-ea"/>
              <a:cs typeface="+mn-cs"/>
            </a:endParaRPr>
          </a:p>
        </p:txBody>
      </p:sp>
      <p:sp>
        <p:nvSpPr>
          <p:cNvPr id="12" name="Text Placeholder 11"/>
          <p:cNvSpPr>
            <a:spLocks noGrp="1"/>
          </p:cNvSpPr>
          <p:nvPr>
            <p:ph type="body" sz="quarter" idx="13" hasCustomPrompt="1"/>
          </p:nvPr>
        </p:nvSpPr>
        <p:spPr>
          <a:xfrm>
            <a:off x="1295400" y="2640013"/>
            <a:ext cx="6553200" cy="1474787"/>
          </a:xfrm>
        </p:spPr>
        <p:txBody>
          <a:bodyPr>
            <a:noAutofit/>
          </a:bodyPr>
          <a:lstStyle>
            <a:lvl1pPr marL="0" indent="0">
              <a:spcBef>
                <a:spcPts val="0"/>
              </a:spcBef>
              <a:buFontTx/>
              <a:buNone/>
              <a:defRPr lang="en-US" sz="72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Thank You!</a:t>
            </a:r>
          </a:p>
        </p:txBody>
      </p:sp>
      <p:sp>
        <p:nvSpPr>
          <p:cNvPr id="14" name="Text Placeholder 13"/>
          <p:cNvSpPr>
            <a:spLocks noGrp="1"/>
          </p:cNvSpPr>
          <p:nvPr>
            <p:ph type="body" sz="quarter" idx="14" hasCustomPrompt="1"/>
          </p:nvPr>
        </p:nvSpPr>
        <p:spPr>
          <a:xfrm>
            <a:off x="1371600" y="4038600"/>
            <a:ext cx="7086600" cy="685800"/>
          </a:xfrm>
        </p:spPr>
        <p:txBody>
          <a:bodyPr vert="horz" lIns="91440" tIns="45720" rIns="91440" bIns="45720" rtlCol="0">
            <a:normAutofit/>
          </a:bodyPr>
          <a:lstStyle>
            <a:lvl1pPr marL="0" indent="0">
              <a:buNone/>
              <a:defRPr lang="en-US" sz="1200" dirty="0" smtClean="0">
                <a:solidFill>
                  <a:schemeClr val="tx1"/>
                </a:solidFill>
              </a:defRPr>
            </a:lvl1pPr>
          </a:lstStyle>
          <a:p>
            <a:pPr lvl="0"/>
            <a:r>
              <a:rPr lang="en-US" dirty="0"/>
              <a:t>Last message here :)</a:t>
            </a:r>
          </a:p>
        </p:txBody>
      </p:sp>
      <p:sp>
        <p:nvSpPr>
          <p:cNvPr id="5" name="Picture Placeholder 4"/>
          <p:cNvSpPr>
            <a:spLocks noGrp="1"/>
          </p:cNvSpPr>
          <p:nvPr>
            <p:ph type="pic" sz="quarter" idx="15" hasCustomPrompt="1"/>
          </p:nvPr>
        </p:nvSpPr>
        <p:spPr>
          <a:xfrm>
            <a:off x="1317008" y="609600"/>
            <a:ext cx="2590800" cy="1143000"/>
          </a:xfrm>
        </p:spPr>
        <p:txBody>
          <a:bodyPr/>
          <a:lstStyle>
            <a:lvl1pPr marL="0" indent="0">
              <a:buNone/>
              <a:defRPr/>
            </a:lvl1pPr>
          </a:lstStyle>
          <a:p>
            <a:r>
              <a:rPr lang="en-US" dirty="0"/>
              <a:t>Logo</a:t>
            </a:r>
          </a:p>
        </p:txBody>
      </p:sp>
      <p:sp useBgFill="1">
        <p:nvSpPr>
          <p:cNvPr id="2" name="Rectangle 1"/>
          <p:cNvSpPr/>
          <p:nvPr userDrawn="1"/>
        </p:nvSpPr>
        <p:spPr>
          <a:xfrm>
            <a:off x="152400" y="381000"/>
            <a:ext cx="3048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1080893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8F7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1510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_Corp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043350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aligned headlin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r">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57200"/>
          </a:xfrm>
        </p:spPr>
        <p:txBody>
          <a:bodyPr>
            <a:normAutofit/>
          </a:bodyPr>
          <a:lstStyle>
            <a:lvl1pPr marL="0" indent="0" algn="r">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81534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useBgFill="1">
        <p:nvSpPr>
          <p:cNvPr id="2" name="Rectangle 1"/>
          <p:cNvSpPr/>
          <p:nvPr userDrawn="1"/>
        </p:nvSpPr>
        <p:spPr>
          <a:xfrm>
            <a:off x="152400" y="274637"/>
            <a:ext cx="304800"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720456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206629"/>
            <a:ext cx="8077200" cy="1470025"/>
          </a:xfrm>
        </p:spPr>
        <p:txBody>
          <a:bodyPr vert="horz" lIns="91440" tIns="45720" rIns="91440" bIns="45720" rtlCol="0" anchor="ctr">
            <a:noAutofit/>
          </a:bodyPr>
          <a:lstStyle>
            <a:lvl1pPr algn="l">
              <a:defRPr lang="en-US" sz="7200" kern="1200" dirty="0">
                <a:solidFill>
                  <a:schemeClr val="tx1"/>
                </a:solidFill>
                <a:latin typeface="Bebas Neue Bold" panose="020B0606020202050201" pitchFamily="34" charset="0"/>
                <a:ea typeface="+mj-ea"/>
                <a:cs typeface="+mj-cs"/>
              </a:defRPr>
            </a:lvl1pPr>
          </a:lstStyle>
          <a:p>
            <a:pPr lvl="0" algn="l"/>
            <a:r>
              <a:rPr lang="en-US" dirty="0"/>
              <a:t>Click to edit title style</a:t>
            </a:r>
          </a:p>
        </p:txBody>
      </p:sp>
      <p:sp>
        <p:nvSpPr>
          <p:cNvPr id="3" name="Subtitle 2"/>
          <p:cNvSpPr>
            <a:spLocks noGrp="1"/>
          </p:cNvSpPr>
          <p:nvPr>
            <p:ph type="subTitle" idx="1"/>
          </p:nvPr>
        </p:nvSpPr>
        <p:spPr>
          <a:xfrm>
            <a:off x="762000" y="4507468"/>
            <a:ext cx="6400800" cy="369332"/>
          </a:xfrm>
          <a:solidFill>
            <a:schemeClr val="tx1"/>
          </a:solidFill>
          <a:effectLst/>
        </p:spPr>
        <p:txBody>
          <a:bodyPr wrap="square" rtlCol="0">
            <a:spAutoFit/>
          </a:bodyPr>
          <a:lstStyle>
            <a:lvl1pPr marL="0" indent="0">
              <a:buFontTx/>
              <a:buNone/>
              <a:defRPr lang="en-US" sz="1800" i="1" dirty="0">
                <a:solidFill>
                  <a:srgbClr val="FFFFFF"/>
                </a:solidFill>
              </a:defRPr>
            </a:lvl1pPr>
          </a:lstStyle>
          <a:p>
            <a:pPr marL="0" lvl="0"/>
            <a:r>
              <a:rPr lang="de-DE"/>
              <a:t>Master-Untertitelformat bearbeiten</a:t>
            </a:r>
            <a:endParaRPr lang="en-US" dirty="0"/>
          </a:p>
        </p:txBody>
      </p:sp>
      <p:sp>
        <p:nvSpPr>
          <p:cNvPr id="13" name="Text Placeholder 12"/>
          <p:cNvSpPr>
            <a:spLocks noGrp="1"/>
          </p:cNvSpPr>
          <p:nvPr>
            <p:ph type="body" sz="quarter" idx="13"/>
          </p:nvPr>
        </p:nvSpPr>
        <p:spPr>
          <a:xfrm>
            <a:off x="685800" y="3657600"/>
            <a:ext cx="7696200" cy="457200"/>
          </a:xfrm>
        </p:spPr>
        <p:txBody>
          <a:bodyPr vert="horz" lIns="91440" tIns="45720" rIns="91440" bIns="45720" rtlCol="0" anchor="ctr">
            <a:noAutofit/>
          </a:bodyPr>
          <a:lstStyle>
            <a:lvl1pPr marL="0" indent="0">
              <a:buFontTx/>
              <a:buNone/>
              <a:defRPr lang="en-US" sz="2800" dirty="0">
                <a:solidFill>
                  <a:schemeClr val="accent1"/>
                </a:solidFill>
                <a:latin typeface="Bebas Neue Bold" panose="020B0606020202050201" pitchFamily="34" charset="0"/>
                <a:ea typeface="+mj-ea"/>
                <a:cs typeface="+mj-cs"/>
              </a:defRPr>
            </a:lvl1pPr>
          </a:lstStyle>
          <a:p>
            <a:pPr lvl="0">
              <a:spcBef>
                <a:spcPct val="0"/>
              </a:spcBef>
              <a:buNone/>
            </a:pPr>
            <a:r>
              <a:rPr lang="de-DE"/>
              <a:t>Mastertextformat bearbeiten</a:t>
            </a:r>
          </a:p>
        </p:txBody>
      </p:sp>
      <p:sp>
        <p:nvSpPr>
          <p:cNvPr id="9" name="Picture Placeholder 9"/>
          <p:cNvSpPr>
            <a:spLocks noGrp="1"/>
          </p:cNvSpPr>
          <p:nvPr>
            <p:ph type="pic" sz="quarter" idx="14" hasCustomPrompt="1"/>
          </p:nvPr>
        </p:nvSpPr>
        <p:spPr>
          <a:xfrm>
            <a:off x="5762625" y="533400"/>
            <a:ext cx="2771775" cy="966788"/>
          </a:xfrm>
        </p:spPr>
        <p:txBody>
          <a:bodyPr/>
          <a:lstStyle>
            <a:lvl1pPr marL="0" indent="0" algn="ctr">
              <a:buNone/>
              <a:defRPr/>
            </a:lvl1pPr>
          </a:lstStyle>
          <a:p>
            <a:r>
              <a:rPr lang="en-US" dirty="0"/>
              <a:t>YOUR LOGO</a:t>
            </a:r>
          </a:p>
        </p:txBody>
      </p:sp>
      <p:sp>
        <p:nvSpPr>
          <p:cNvPr id="11" name="Footer Placeholder 4"/>
          <p:cNvSpPr>
            <a:spLocks noGrp="1"/>
          </p:cNvSpPr>
          <p:nvPr>
            <p:ph type="ftr" sz="quarter" idx="3"/>
          </p:nvPr>
        </p:nvSpPr>
        <p:spPr>
          <a:xfrm>
            <a:off x="685800" y="6459379"/>
            <a:ext cx="6400800" cy="246221"/>
          </a:xfrm>
          <a:prstGeom prst="rect">
            <a:avLst/>
          </a:prstGeom>
          <a:noFill/>
        </p:spPr>
        <p:txBody>
          <a:bodyPr wrap="square" rtlCol="0">
            <a:spAutoFit/>
          </a:bodyPr>
          <a:lstStyle>
            <a:lvl1pPr algn="l">
              <a:defRPr lang="en-US" sz="1000" i="1" smtClean="0">
                <a:solidFill>
                  <a:srgbClr val="818181"/>
                </a:solidFill>
              </a:defRPr>
            </a:lvl1pPr>
          </a:lstStyle>
          <a:p>
            <a:r>
              <a:rPr lang="en-US" dirty="0"/>
              <a:t>Frankfurt University of Applied Sciences, Faculty 2, M.Sc. HIS, SS 2019, ©2019 Prof. Dr.-Ing. Peter Thoma</a:t>
            </a:r>
          </a:p>
        </p:txBody>
      </p:sp>
      <p:sp useBgFill="1">
        <p:nvSpPr>
          <p:cNvPr id="5" name="Rectangle 4"/>
          <p:cNvSpPr/>
          <p:nvPr userDrawn="1"/>
        </p:nvSpPr>
        <p:spPr>
          <a:xfrm>
            <a:off x="228600" y="381000"/>
            <a:ext cx="304800"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4088593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 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762625" y="533400"/>
            <a:ext cx="2771775" cy="966788"/>
          </a:xfrm>
        </p:spPr>
        <p:txBody>
          <a:bodyPr/>
          <a:lstStyle>
            <a:lvl1pPr marL="0" indent="0" algn="ctr">
              <a:buNone/>
              <a:defRPr/>
            </a:lvl1pPr>
          </a:lstStyle>
          <a:p>
            <a:r>
              <a:rPr lang="en-US" dirty="0"/>
              <a:t>YOUR LOGO</a:t>
            </a:r>
          </a:p>
        </p:txBody>
      </p:sp>
      <p:sp>
        <p:nvSpPr>
          <p:cNvPr id="2" name="Title 1"/>
          <p:cNvSpPr>
            <a:spLocks noGrp="1"/>
          </p:cNvSpPr>
          <p:nvPr>
            <p:ph type="ctrTitle" hasCustomPrompt="1"/>
          </p:nvPr>
        </p:nvSpPr>
        <p:spPr>
          <a:xfrm>
            <a:off x="685800" y="1752601"/>
            <a:ext cx="8077200" cy="2133600"/>
          </a:xfrm>
        </p:spPr>
        <p:txBody>
          <a:bodyPr vert="horz" lIns="91440" tIns="45720" rIns="91440" bIns="45720" rtlCol="0" anchor="ctr">
            <a:noAutofit/>
          </a:bodyPr>
          <a:lstStyle>
            <a:lvl1pPr algn="l">
              <a:defRPr lang="en-US" sz="8000" kern="1200" dirty="0">
                <a:solidFill>
                  <a:schemeClr val="tx1"/>
                </a:solidFill>
                <a:latin typeface="Bebas Neue Bold" panose="020B0606020202050201" pitchFamily="34" charset="0"/>
                <a:ea typeface="+mj-ea"/>
                <a:cs typeface="+mj-cs"/>
              </a:defRPr>
            </a:lvl1pPr>
          </a:lstStyle>
          <a:p>
            <a:pPr lvl="0" algn="l"/>
            <a:r>
              <a:rPr lang="en-US" dirty="0"/>
              <a:t>Click to edit title style</a:t>
            </a:r>
          </a:p>
        </p:txBody>
      </p:sp>
      <p:sp>
        <p:nvSpPr>
          <p:cNvPr id="3" name="Subtitle 2"/>
          <p:cNvSpPr>
            <a:spLocks noGrp="1"/>
          </p:cNvSpPr>
          <p:nvPr>
            <p:ph type="subTitle" idx="1"/>
          </p:nvPr>
        </p:nvSpPr>
        <p:spPr>
          <a:xfrm>
            <a:off x="762000" y="4812268"/>
            <a:ext cx="6400800" cy="369332"/>
          </a:xfrm>
          <a:solidFill>
            <a:schemeClr val="tx1"/>
          </a:solidFill>
          <a:effectLst/>
        </p:spPr>
        <p:txBody>
          <a:bodyPr wrap="square" rtlCol="0">
            <a:spAutoFit/>
          </a:bodyPr>
          <a:lstStyle>
            <a:lvl1pPr marL="0" indent="0">
              <a:buFontTx/>
              <a:buNone/>
              <a:defRPr lang="en-US" sz="1800" i="1" dirty="0">
                <a:solidFill>
                  <a:srgbClr val="FFFFFF"/>
                </a:solidFill>
              </a:defRPr>
            </a:lvl1pPr>
          </a:lstStyle>
          <a:p>
            <a:pPr marL="0" lvl="0"/>
            <a:r>
              <a:rPr lang="de-DE"/>
              <a:t>Master-Untertitelformat bearbeiten</a:t>
            </a:r>
            <a:endParaRPr lang="en-US" dirty="0"/>
          </a:p>
        </p:txBody>
      </p:sp>
      <p:sp>
        <p:nvSpPr>
          <p:cNvPr id="13" name="Text Placeholder 12"/>
          <p:cNvSpPr>
            <a:spLocks noGrp="1"/>
          </p:cNvSpPr>
          <p:nvPr>
            <p:ph type="body" sz="quarter" idx="13"/>
          </p:nvPr>
        </p:nvSpPr>
        <p:spPr>
          <a:xfrm>
            <a:off x="685800" y="4038600"/>
            <a:ext cx="7696200" cy="457200"/>
          </a:xfrm>
        </p:spPr>
        <p:txBody>
          <a:bodyPr vert="horz" lIns="91440" tIns="45720" rIns="91440" bIns="45720" rtlCol="0" anchor="ctr">
            <a:noAutofit/>
          </a:bodyPr>
          <a:lstStyle>
            <a:lvl1pPr marL="0" indent="0">
              <a:buFontTx/>
              <a:buNone/>
              <a:defRPr lang="en-US" sz="2800" dirty="0">
                <a:solidFill>
                  <a:schemeClr val="accent1"/>
                </a:solidFill>
                <a:latin typeface="Bebas Neue Bold" panose="020B0606020202050201" pitchFamily="34" charset="0"/>
                <a:ea typeface="+mj-ea"/>
                <a:cs typeface="+mj-cs"/>
              </a:defRPr>
            </a:lvl1pPr>
          </a:lstStyle>
          <a:p>
            <a:pPr lvl="0">
              <a:spcBef>
                <a:spcPct val="0"/>
              </a:spcBef>
              <a:buNone/>
            </a:pPr>
            <a:r>
              <a:rPr lang="de-DE"/>
              <a:t>Mastertextformat bearbeiten</a:t>
            </a:r>
          </a:p>
        </p:txBody>
      </p:sp>
      <p:sp>
        <p:nvSpPr>
          <p:cNvPr id="11" name="Footer Placeholder 4"/>
          <p:cNvSpPr>
            <a:spLocks noGrp="1"/>
          </p:cNvSpPr>
          <p:nvPr>
            <p:ph type="ftr" sz="quarter" idx="3"/>
          </p:nvPr>
        </p:nvSpPr>
        <p:spPr>
          <a:xfrm>
            <a:off x="685800" y="6459379"/>
            <a:ext cx="6622504" cy="246221"/>
          </a:xfrm>
          <a:prstGeom prst="rect">
            <a:avLst/>
          </a:prstGeom>
          <a:noFill/>
        </p:spPr>
        <p:txBody>
          <a:bodyPr wrap="square" rtlCol="0">
            <a:spAutoFit/>
          </a:bodyPr>
          <a:lstStyle>
            <a:lvl1pPr algn="l">
              <a:defRPr lang="en-US" sz="1000" i="1" smtClean="0">
                <a:solidFill>
                  <a:srgbClr val="818181"/>
                </a:solidFill>
              </a:defRPr>
            </a:lvl1pPr>
          </a:lstStyle>
          <a:p>
            <a:r>
              <a:rPr lang="en-US" dirty="0"/>
              <a:t>Frankfurt University of Applied Sciences, Faculty 2, M.Sc. HIS, SS 2019, ©2019 Prof. Dr.-Ing. Peter Thoma</a:t>
            </a:r>
          </a:p>
        </p:txBody>
      </p:sp>
      <p:sp useBgFill="1">
        <p:nvSpPr>
          <p:cNvPr id="14" name="Rectangle 13"/>
          <p:cNvSpPr/>
          <p:nvPr userDrawn="1"/>
        </p:nvSpPr>
        <p:spPr>
          <a:xfrm>
            <a:off x="228600" y="381000"/>
            <a:ext cx="304800" cy="838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410975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ingle column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79156"/>
          </a:xfrm>
        </p:spPr>
        <p:txBody>
          <a:bodyPr>
            <a:noAutofit/>
          </a:bodyPr>
          <a:lstStyle>
            <a:lvl1pPr marL="0" indent="0" algn="l" defTabSz="914400" rtl="0" eaLnBrk="1" latinLnBrk="0" hangingPunct="1">
              <a:spcBef>
                <a:spcPct val="20000"/>
              </a:spcBef>
              <a:buFont typeface="Arial" pitchFamily="34" charset="0"/>
              <a:buNone/>
              <a:defRPr lang="en-US" sz="2000" kern="1200" dirty="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4"/>
          </p:nvPr>
        </p:nvSpPr>
        <p:spPr>
          <a:xfrm>
            <a:off x="533400" y="2362200"/>
            <a:ext cx="8153400" cy="3621741"/>
          </a:xfrm>
        </p:spPr>
        <p:txBody>
          <a:bodyPr vert="horz" lIns="91440" tIns="45720" rIns="91440" bIns="45720" rtlCol="0">
            <a:normAutofit/>
          </a:bodyPr>
          <a:lstStyle>
            <a:lvl1pPr>
              <a:defRPr lang="en-US" sz="1200" smtClean="0"/>
            </a:lvl1pPr>
          </a:lstStyle>
          <a:p>
            <a:pPr marL="0" lvl="0" indent="0">
              <a:buFontTx/>
              <a:buNone/>
            </a:pPr>
            <a:r>
              <a:rPr lang="de-DE"/>
              <a:t>Mastertextformat bearbeiten</a:t>
            </a:r>
          </a:p>
        </p:txBody>
      </p:sp>
      <p:grpSp>
        <p:nvGrpSpPr>
          <p:cNvPr id="18" name="Group 17"/>
          <p:cNvGrpSpPr/>
          <p:nvPr userDrawn="1"/>
        </p:nvGrpSpPr>
        <p:grpSpPr>
          <a:xfrm>
            <a:off x="228600" y="533400"/>
            <a:ext cx="152400" cy="533400"/>
            <a:chOff x="228600" y="533400"/>
            <a:chExt cx="152400" cy="533400"/>
          </a:xfrm>
        </p:grpSpPr>
        <p:cxnSp>
          <p:nvCxnSpPr>
            <p:cNvPr id="19" name="Straight Connector 18"/>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ooter Placeholder 4"/>
          <p:cNvSpPr>
            <a:spLocks noGrp="1"/>
          </p:cNvSpPr>
          <p:nvPr>
            <p:ph type="ftr" sz="quarter" idx="3"/>
          </p:nvPr>
        </p:nvSpPr>
        <p:spPr>
          <a:xfrm>
            <a:off x="1763688" y="6459379"/>
            <a:ext cx="585631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7708098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ingle column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81534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7" name="Footer Placeholder 4"/>
          <p:cNvSpPr>
            <a:spLocks noGrp="1"/>
          </p:cNvSpPr>
          <p:nvPr>
            <p:ph type="ftr" sz="quarter" idx="3"/>
          </p:nvPr>
        </p:nvSpPr>
        <p:spPr>
          <a:xfrm>
            <a:off x="1835696" y="6459379"/>
            <a:ext cx="578430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2390512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Right aligned headlin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r">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8153400" cy="457200"/>
          </a:xfrm>
        </p:spPr>
        <p:txBody>
          <a:bodyPr>
            <a:normAutofit/>
          </a:bodyPr>
          <a:lstStyle>
            <a:lvl1pPr marL="0" indent="0" algn="r">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81534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7"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useBgFill="1">
        <p:nvSpPr>
          <p:cNvPr id="2" name="Rectangle 1"/>
          <p:cNvSpPr/>
          <p:nvPr userDrawn="1"/>
        </p:nvSpPr>
        <p:spPr>
          <a:xfrm>
            <a:off x="152400" y="274637"/>
            <a:ext cx="304800" cy="1143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6130209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wo column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7338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Text Placeholder 13"/>
          <p:cNvSpPr>
            <a:spLocks noGrp="1"/>
          </p:cNvSpPr>
          <p:nvPr>
            <p:ph type="body" sz="quarter" idx="15"/>
          </p:nvPr>
        </p:nvSpPr>
        <p:spPr>
          <a:xfrm>
            <a:off x="4953000" y="2286000"/>
            <a:ext cx="37338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p:cNvSpPr>
            <a:spLocks noGrp="1"/>
          </p:cNvSpPr>
          <p:nvPr>
            <p:ph type="body" sz="quarter" idx="16"/>
          </p:nvPr>
        </p:nvSpPr>
        <p:spPr>
          <a:xfrm>
            <a:off x="4953000" y="17526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1"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7"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7020445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hree column layout_">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2" name="Text Placeholder 11"/>
          <p:cNvSpPr>
            <a:spLocks noGrp="1"/>
          </p:cNvSpPr>
          <p:nvPr>
            <p:ph type="body" sz="quarter" idx="15"/>
          </p:nvPr>
        </p:nvSpPr>
        <p:spPr>
          <a:xfrm>
            <a:off x="33909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6" name="Text Placeholder 11"/>
          <p:cNvSpPr>
            <a:spLocks noGrp="1"/>
          </p:cNvSpPr>
          <p:nvPr>
            <p:ph type="body" sz="quarter" idx="17"/>
          </p:nvPr>
        </p:nvSpPr>
        <p:spPr>
          <a:xfrm>
            <a:off x="62484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8"/>
          </p:nvPr>
        </p:nvSpPr>
        <p:spPr>
          <a:xfrm>
            <a:off x="533400" y="2286000"/>
            <a:ext cx="2438400" cy="3759200"/>
          </a:xfrm>
        </p:spPr>
        <p:txBody>
          <a:bodyPr vert="horz" lIns="91440" tIns="45720" rIns="91440" bIns="45720" rtlCol="0">
            <a:normAutofit/>
          </a:bodyPr>
          <a:lstStyle>
            <a:lvl1pPr marL="0" indent="0">
              <a:spcBef>
                <a:spcPts val="0"/>
              </a:spcBef>
              <a:spcAft>
                <a:spcPts val="0"/>
              </a:spcAft>
              <a:buFontTx/>
              <a:buNone/>
              <a:defRPr lang="en-US" sz="1200" kern="1200" dirty="0" smtClean="0">
                <a:solidFill>
                  <a:schemeClr val="tx1"/>
                </a:solidFill>
                <a:latin typeface="+mn-lt"/>
                <a:ea typeface="+mn-ea"/>
                <a:cs typeface="+mn-cs"/>
              </a:defRPr>
            </a:lvl1pPr>
          </a:lstStyle>
          <a:p>
            <a:pPr marL="0" lvl="0" indent="0" algn="l" defTabSz="914400" rtl="0" eaLnBrk="1" latinLnBrk="0" hangingPunct="1">
              <a:spcBef>
                <a:spcPts val="0"/>
              </a:spcBef>
              <a:buFontTx/>
              <a:buNone/>
            </a:pPr>
            <a:r>
              <a:rPr lang="de-DE"/>
              <a:t>Mastertextformat bearbeiten</a:t>
            </a:r>
          </a:p>
        </p:txBody>
      </p:sp>
      <p:sp>
        <p:nvSpPr>
          <p:cNvPr id="17" name="Content Placeholder 2"/>
          <p:cNvSpPr>
            <a:spLocks noGrp="1"/>
          </p:cNvSpPr>
          <p:nvPr>
            <p:ph sz="quarter" idx="19"/>
          </p:nvPr>
        </p:nvSpPr>
        <p:spPr>
          <a:xfrm>
            <a:off x="3390900" y="2286000"/>
            <a:ext cx="2438400" cy="3759200"/>
          </a:xfrm>
        </p:spPr>
        <p:txBody>
          <a:bodyPr vert="horz" lIns="91440" tIns="45720" rIns="91440" bIns="45720" rtlCol="0">
            <a:normAutofit/>
          </a:bodyPr>
          <a:lstStyle>
            <a:lvl1pPr marL="0" indent="0">
              <a:spcBef>
                <a:spcPts val="0"/>
              </a:spcBef>
              <a:spcAft>
                <a:spcPts val="0"/>
              </a:spcAft>
              <a:buFontTx/>
              <a:buNone/>
              <a:defRPr lang="en-US" sz="1200" dirty="0"/>
            </a:lvl1pPr>
          </a:lstStyle>
          <a:p>
            <a:pPr marL="0" lvl="0" indent="0">
              <a:spcBef>
                <a:spcPts val="0"/>
              </a:spcBef>
              <a:spcAft>
                <a:spcPts val="0"/>
              </a:spcAft>
              <a:buFontTx/>
              <a:buNone/>
            </a:pPr>
            <a:r>
              <a:rPr lang="de-DE"/>
              <a:t>Mastertextformat bearbeiten</a:t>
            </a:r>
          </a:p>
        </p:txBody>
      </p:sp>
      <p:sp>
        <p:nvSpPr>
          <p:cNvPr id="18" name="Content Placeholder 2"/>
          <p:cNvSpPr>
            <a:spLocks noGrp="1"/>
          </p:cNvSpPr>
          <p:nvPr>
            <p:ph sz="quarter" idx="20"/>
          </p:nvPr>
        </p:nvSpPr>
        <p:spPr>
          <a:xfrm>
            <a:off x="6248400" y="2286000"/>
            <a:ext cx="2438400" cy="3759200"/>
          </a:xfrm>
        </p:spPr>
        <p:txBody>
          <a:bodyPr vert="horz" lIns="91440" tIns="45720" rIns="91440" bIns="45720" rtlCol="0">
            <a:normAutofit/>
          </a:bodyPr>
          <a:lstStyle>
            <a:lvl1pPr marL="0" indent="0">
              <a:spcBef>
                <a:spcPts val="0"/>
              </a:spcBef>
              <a:spcAft>
                <a:spcPts val="0"/>
              </a:spcAft>
              <a:buFontTx/>
              <a:buNone/>
              <a:defRPr lang="en-US" sz="1200"/>
            </a:lvl1pPr>
          </a:lstStyle>
          <a:p>
            <a:pPr marL="0" lvl="0" indent="0">
              <a:spcBef>
                <a:spcPts val="0"/>
              </a:spcBef>
              <a:buFontTx/>
              <a:buNone/>
            </a:pPr>
            <a:r>
              <a:rPr lang="de-DE"/>
              <a:t>Mastertextformat bearbeiten</a:t>
            </a:r>
          </a:p>
        </p:txBody>
      </p:sp>
      <p:sp>
        <p:nvSpPr>
          <p:cNvPr id="16"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262121506"/>
      </p:ext>
    </p:extLst>
  </p:cSld>
  <p:clrMapOvr>
    <a:masterClrMapping/>
  </p:clrMapOvr>
  <p:extLst>
    <p:ext uri="{DCECCB84-F9BA-43D5-87BE-67443E8EF086}">
      <p15:sldGuideLst xmlns:p15="http://schemas.microsoft.com/office/powerpoint/2012/main">
        <p15:guide id="1" orient="horz" pos="384" userDrawn="1">
          <p15:clr>
            <a:srgbClr val="FBAE40"/>
          </p15:clr>
        </p15:guide>
        <p15:guide id="2" pos="288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Presentation Contents ">
    <p:spTree>
      <p:nvGrpSpPr>
        <p:cNvPr id="1" name=""/>
        <p:cNvGrpSpPr/>
        <p:nvPr/>
      </p:nvGrpSpPr>
      <p:grpSpPr>
        <a:xfrm>
          <a:off x="0" y="0"/>
          <a:ext cx="0" cy="0"/>
          <a:chOff x="0" y="0"/>
          <a:chExt cx="0" cy="0"/>
        </a:xfrm>
      </p:grpSpPr>
      <p:sp>
        <p:nvSpPr>
          <p:cNvPr id="22" name="Rounded Rectangle 21"/>
          <p:cNvSpPr/>
          <p:nvPr userDrawn="1"/>
        </p:nvSpPr>
        <p:spPr>
          <a:xfrm>
            <a:off x="591847"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Oval 46"/>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7" name="Rounded Rectangle 36"/>
          <p:cNvSpPr/>
          <p:nvPr userDrawn="1"/>
        </p:nvSpPr>
        <p:spPr>
          <a:xfrm>
            <a:off x="4915546"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p:cNvSpPr>
            <a:spLocks/>
          </p:cNvSpPr>
          <p:nvPr userDrawn="1"/>
        </p:nvSpPr>
        <p:spPr>
          <a:xfrm>
            <a:off x="50610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5" name="Rounded Rectangle 34"/>
          <p:cNvSpPr/>
          <p:nvPr userDrawn="1"/>
        </p:nvSpPr>
        <p:spPr>
          <a:xfrm>
            <a:off x="4915546"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Oval 35"/>
          <p:cNvSpPr>
            <a:spLocks/>
          </p:cNvSpPr>
          <p:nvPr userDrawn="1"/>
        </p:nvSpPr>
        <p:spPr>
          <a:xfrm>
            <a:off x="50610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2" name="Rounded Rectangle 31"/>
          <p:cNvSpPr/>
          <p:nvPr userDrawn="1"/>
        </p:nvSpPr>
        <p:spPr>
          <a:xfrm>
            <a:off x="4921724"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ounded Rectangle 17"/>
          <p:cNvSpPr/>
          <p:nvPr userDrawn="1"/>
        </p:nvSpPr>
        <p:spPr>
          <a:xfrm>
            <a:off x="598025"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20" name="Rounded Rectangle 19"/>
          <p:cNvSpPr/>
          <p:nvPr userDrawn="1"/>
        </p:nvSpPr>
        <p:spPr>
          <a:xfrm>
            <a:off x="591847"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7150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7150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7150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50610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43" name="Footer Placeholder 4"/>
          <p:cNvSpPr>
            <a:spLocks noGrp="1"/>
          </p:cNvSpPr>
          <p:nvPr>
            <p:ph type="ftr" sz="quarter" idx="3"/>
          </p:nvPr>
        </p:nvSpPr>
        <p:spPr>
          <a:xfrm>
            <a:off x="2051720" y="6459379"/>
            <a:ext cx="556828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7"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0"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1"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4" name="Content Placeholder 2"/>
          <p:cNvSpPr>
            <a:spLocks noGrp="1"/>
          </p:cNvSpPr>
          <p:nvPr>
            <p:ph sz="quarter" idx="22" hasCustomPrompt="1"/>
          </p:nvPr>
        </p:nvSpPr>
        <p:spPr>
          <a:xfrm>
            <a:off x="5203332"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5" name="Content Placeholder 2"/>
          <p:cNvSpPr>
            <a:spLocks noGrp="1"/>
          </p:cNvSpPr>
          <p:nvPr>
            <p:ph sz="quarter" idx="23" hasCustomPrompt="1"/>
          </p:nvPr>
        </p:nvSpPr>
        <p:spPr>
          <a:xfrm>
            <a:off x="5203332"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6" name="Content Placeholder 2"/>
          <p:cNvSpPr>
            <a:spLocks noGrp="1"/>
          </p:cNvSpPr>
          <p:nvPr>
            <p:ph sz="quarter" idx="24" hasCustomPrompt="1"/>
          </p:nvPr>
        </p:nvSpPr>
        <p:spPr>
          <a:xfrm>
            <a:off x="5203332"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
        <p:nvSpPr>
          <p:cNvPr id="4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4909102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Presentation Contents ">
    <p:spTree>
      <p:nvGrpSpPr>
        <p:cNvPr id="1" name=""/>
        <p:cNvGrpSpPr/>
        <p:nvPr/>
      </p:nvGrpSpPr>
      <p:grpSpPr>
        <a:xfrm>
          <a:off x="0" y="0"/>
          <a:ext cx="0" cy="0"/>
          <a:chOff x="0" y="0"/>
          <a:chExt cx="0" cy="0"/>
        </a:xfrm>
      </p:grpSpPr>
      <p:pic>
        <p:nvPicPr>
          <p:cNvPr id="33" name="Picture 32"/>
          <p:cNvPicPr>
            <a:picLocks noChangeAspect="1"/>
          </p:cNvPicPr>
          <p:nvPr userDrawn="1"/>
        </p:nvPicPr>
        <p:blipFill rotWithShape="1">
          <a:blip r:embed="rId2">
            <a:extLst>
              <a:ext uri="{28A0092B-C50C-407E-A947-70E740481C1C}">
                <a14:useLocalDpi xmlns:a14="http://schemas.microsoft.com/office/drawing/2010/main"/>
              </a:ext>
            </a:extLst>
          </a:blip>
          <a:srcRect l="11007" r="12263"/>
          <a:stretch/>
        </p:blipFill>
        <p:spPr>
          <a:xfrm>
            <a:off x="-152400" y="-416863"/>
            <a:ext cx="9296400" cy="7274863"/>
          </a:xfrm>
          <a:prstGeom prst="rect">
            <a:avLst/>
          </a:prstGeom>
        </p:spPr>
      </p:pic>
      <p:sp>
        <p:nvSpPr>
          <p:cNvPr id="22" name="Rounded Rectangle 21"/>
          <p:cNvSpPr/>
          <p:nvPr userDrawn="1"/>
        </p:nvSpPr>
        <p:spPr>
          <a:xfrm>
            <a:off x="591847"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Oval 46"/>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7" name="Rounded Rectangle 36"/>
          <p:cNvSpPr/>
          <p:nvPr userDrawn="1"/>
        </p:nvSpPr>
        <p:spPr>
          <a:xfrm>
            <a:off x="4915546"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p:cNvSpPr>
            <a:spLocks/>
          </p:cNvSpPr>
          <p:nvPr userDrawn="1"/>
        </p:nvSpPr>
        <p:spPr>
          <a:xfrm>
            <a:off x="50610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5" name="Rounded Rectangle 34"/>
          <p:cNvSpPr/>
          <p:nvPr userDrawn="1"/>
        </p:nvSpPr>
        <p:spPr>
          <a:xfrm>
            <a:off x="4915546"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Oval 35"/>
          <p:cNvSpPr>
            <a:spLocks/>
          </p:cNvSpPr>
          <p:nvPr userDrawn="1"/>
        </p:nvSpPr>
        <p:spPr>
          <a:xfrm>
            <a:off x="50610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2" name="Rounded Rectangle 31"/>
          <p:cNvSpPr/>
          <p:nvPr userDrawn="1"/>
        </p:nvSpPr>
        <p:spPr>
          <a:xfrm>
            <a:off x="4921724"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ounded Rectangle 17"/>
          <p:cNvSpPr/>
          <p:nvPr userDrawn="1"/>
        </p:nvSpPr>
        <p:spPr>
          <a:xfrm>
            <a:off x="598025"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20" name="Rounded Rectangle 19"/>
          <p:cNvSpPr/>
          <p:nvPr userDrawn="1"/>
        </p:nvSpPr>
        <p:spPr>
          <a:xfrm>
            <a:off x="591847"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7150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7150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7150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50610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43" name="Footer Placeholder 4"/>
          <p:cNvSpPr>
            <a:spLocks noGrp="1"/>
          </p:cNvSpPr>
          <p:nvPr>
            <p:ph type="ftr" sz="quarter" idx="3"/>
          </p:nvPr>
        </p:nvSpPr>
        <p:spPr>
          <a:xfrm>
            <a:off x="1907704" y="6459379"/>
            <a:ext cx="571229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7"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0"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1"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4" name="Content Placeholder 2"/>
          <p:cNvSpPr>
            <a:spLocks noGrp="1"/>
          </p:cNvSpPr>
          <p:nvPr>
            <p:ph sz="quarter" idx="22" hasCustomPrompt="1"/>
          </p:nvPr>
        </p:nvSpPr>
        <p:spPr>
          <a:xfrm>
            <a:off x="5203332"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5" name="Content Placeholder 2"/>
          <p:cNvSpPr>
            <a:spLocks noGrp="1"/>
          </p:cNvSpPr>
          <p:nvPr>
            <p:ph sz="quarter" idx="23" hasCustomPrompt="1"/>
          </p:nvPr>
        </p:nvSpPr>
        <p:spPr>
          <a:xfrm>
            <a:off x="5203332"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6" name="Content Placeholder 2"/>
          <p:cNvSpPr>
            <a:spLocks noGrp="1"/>
          </p:cNvSpPr>
          <p:nvPr>
            <p:ph sz="quarter" idx="24" hasCustomPrompt="1"/>
          </p:nvPr>
        </p:nvSpPr>
        <p:spPr>
          <a:xfrm>
            <a:off x="5203332"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
        <p:nvSpPr>
          <p:cNvPr id="4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grpSp>
        <p:nvGrpSpPr>
          <p:cNvPr id="34" name="Group 33"/>
          <p:cNvGrpSpPr/>
          <p:nvPr userDrawn="1"/>
        </p:nvGrpSpPr>
        <p:grpSpPr>
          <a:xfrm>
            <a:off x="228600" y="533400"/>
            <a:ext cx="152400" cy="533400"/>
            <a:chOff x="228600" y="533400"/>
            <a:chExt cx="152400" cy="533400"/>
          </a:xfrm>
        </p:grpSpPr>
        <p:cxnSp>
          <p:nvCxnSpPr>
            <p:cNvPr id="49" name="Straight Connector 48"/>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47431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ontents ">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37" name="Rounded Rectangle 36"/>
          <p:cNvSpPr/>
          <p:nvPr userDrawn="1"/>
        </p:nvSpPr>
        <p:spPr>
          <a:xfrm>
            <a:off x="4763146" y="4855148"/>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8" name="Oval 37"/>
          <p:cNvSpPr>
            <a:spLocks/>
          </p:cNvSpPr>
          <p:nvPr userDrawn="1"/>
        </p:nvSpPr>
        <p:spPr>
          <a:xfrm>
            <a:off x="49086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5" name="Rounded Rectangle 34"/>
          <p:cNvSpPr/>
          <p:nvPr userDrawn="1"/>
        </p:nvSpPr>
        <p:spPr>
          <a:xfrm>
            <a:off x="4763146" y="3327400"/>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Oval 35"/>
          <p:cNvSpPr>
            <a:spLocks/>
          </p:cNvSpPr>
          <p:nvPr userDrawn="1"/>
        </p:nvSpPr>
        <p:spPr>
          <a:xfrm>
            <a:off x="49086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32" name="Rounded Rectangle 31"/>
          <p:cNvSpPr/>
          <p:nvPr userDrawn="1"/>
        </p:nvSpPr>
        <p:spPr>
          <a:xfrm>
            <a:off x="4769324" y="1794256"/>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ounded Rectangle 17"/>
          <p:cNvSpPr/>
          <p:nvPr userDrawn="1"/>
        </p:nvSpPr>
        <p:spPr>
          <a:xfrm>
            <a:off x="598025" y="1794256"/>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20" name="Rounded Rectangle 19"/>
          <p:cNvSpPr/>
          <p:nvPr userDrawn="1"/>
        </p:nvSpPr>
        <p:spPr>
          <a:xfrm>
            <a:off x="591847" y="3327400"/>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22" name="Rounded Rectangle 21"/>
          <p:cNvSpPr/>
          <p:nvPr userDrawn="1"/>
        </p:nvSpPr>
        <p:spPr>
          <a:xfrm>
            <a:off x="591847" y="4855148"/>
            <a:ext cx="3841276"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Oval 22"/>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sp>
        <p:nvSpPr>
          <p:cNvPr id="7" name="Title 6"/>
          <p:cNvSpPr>
            <a:spLocks noGrp="1"/>
          </p:cNvSpPr>
          <p:nvPr>
            <p:ph type="title"/>
          </p:nvPr>
        </p:nvSpPr>
        <p:spPr>
          <a:xfrm>
            <a:off x="533400" y="274637"/>
            <a:ext cx="8153400" cy="1143000"/>
          </a:xfrm>
        </p:spPr>
        <p:txBody>
          <a:bodyPr/>
          <a:lstStyle>
            <a:lvl1pPr algn="l">
              <a:defRPr>
                <a:solidFill>
                  <a:schemeClr val="bg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46702"/>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81135"/>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8883"/>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562600" y="2046702"/>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562600" y="3581135"/>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562600" y="5108883"/>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49086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Bebas Neue Bold" panose="020B0606020202050201" pitchFamily="34" charset="0"/>
            </a:endParaRPr>
          </a:p>
        </p:txBody>
      </p:sp>
      <p:grpSp>
        <p:nvGrpSpPr>
          <p:cNvPr id="28" name="Group 27"/>
          <p:cNvGrpSpPr/>
          <p:nvPr userDrawn="1"/>
        </p:nvGrpSpPr>
        <p:grpSpPr>
          <a:xfrm>
            <a:off x="228600" y="533400"/>
            <a:ext cx="152400" cy="533400"/>
            <a:chOff x="228600" y="533400"/>
            <a:chExt cx="152400" cy="533400"/>
          </a:xfrm>
        </p:grpSpPr>
        <p:cxnSp>
          <p:nvCxnSpPr>
            <p:cNvPr id="33" name="Straight Connector 32"/>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Footer Placeholder 4"/>
          <p:cNvSpPr>
            <a:spLocks noGrp="1"/>
          </p:cNvSpPr>
          <p:nvPr>
            <p:ph type="ftr" sz="quarter" idx="3"/>
          </p:nvPr>
        </p:nvSpPr>
        <p:spPr>
          <a:xfrm>
            <a:off x="1835696" y="6459379"/>
            <a:ext cx="5784304" cy="246221"/>
          </a:xfrm>
          <a:prstGeom prst="rect">
            <a:avLst/>
          </a:prstGeom>
          <a:noFill/>
        </p:spPr>
        <p:txBody>
          <a:bodyPr wrap="square" rtlCol="0">
            <a:spAutoFit/>
          </a:bodyPr>
          <a:lstStyle>
            <a:lvl1pPr algn="r">
              <a:defRPr lang="en-US" sz="1000" i="1" smtClean="0">
                <a:solidFill>
                  <a:schemeClr val="bg2"/>
                </a:solidFill>
              </a:defRPr>
            </a:lvl1pPr>
          </a:lstStyle>
          <a:p>
            <a:r>
              <a:rPr lang="en-US" dirty="0"/>
              <a:t>Frankfurt University of Applied Sciences, Faculty 2, M.Sc. HIS, SS 2019, ©2019 Prof. Dr.-Ing. Peter Thoma</a:t>
            </a:r>
          </a:p>
        </p:txBody>
      </p:sp>
      <p:sp>
        <p:nvSpPr>
          <p:cNvPr id="40"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4"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5"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6" name="Content Placeholder 2"/>
          <p:cNvSpPr>
            <a:spLocks noGrp="1"/>
          </p:cNvSpPr>
          <p:nvPr>
            <p:ph sz="quarter" idx="22" hasCustomPrompt="1"/>
          </p:nvPr>
        </p:nvSpPr>
        <p:spPr>
          <a:xfrm>
            <a:off x="5044698"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7" name="Content Placeholder 2"/>
          <p:cNvSpPr>
            <a:spLocks noGrp="1"/>
          </p:cNvSpPr>
          <p:nvPr>
            <p:ph sz="quarter" idx="23" hasCustomPrompt="1"/>
          </p:nvPr>
        </p:nvSpPr>
        <p:spPr>
          <a:xfrm>
            <a:off x="5044698"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8" name="Content Placeholder 2"/>
          <p:cNvSpPr>
            <a:spLocks noGrp="1"/>
          </p:cNvSpPr>
          <p:nvPr>
            <p:ph sz="quarter" idx="24" hasCustomPrompt="1"/>
          </p:nvPr>
        </p:nvSpPr>
        <p:spPr>
          <a:xfrm>
            <a:off x="5044698"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
        <p:nvSpPr>
          <p:cNvPr id="4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326815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7338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Text Placeholder 13"/>
          <p:cNvSpPr>
            <a:spLocks noGrp="1"/>
          </p:cNvSpPr>
          <p:nvPr>
            <p:ph type="body" sz="quarter" idx="15"/>
          </p:nvPr>
        </p:nvSpPr>
        <p:spPr>
          <a:xfrm>
            <a:off x="4953000" y="2286000"/>
            <a:ext cx="3733800" cy="3706504"/>
          </a:xfrm>
        </p:spPr>
        <p:txBody>
          <a:bodyPr>
            <a:normAutofit/>
          </a:bodyPr>
          <a:lstStyle>
            <a:lvl1pPr marL="0" indent="0">
              <a:spcBef>
                <a:spcPts val="0"/>
              </a:spcBef>
              <a:buFontTx/>
              <a:buNone/>
              <a:defRPr lang="en-US" sz="1200" kern="1200" dirty="0" smtClean="0">
                <a:solidFill>
                  <a:schemeClr val="tx1"/>
                </a:solidFill>
                <a:latin typeface="+mn-lt"/>
                <a:ea typeface="+mn-ea"/>
                <a:cs typeface="+mn-cs"/>
              </a:defRPr>
            </a:lvl1pPr>
            <a:lvl2pPr marL="457200" indent="0">
              <a:spcBef>
                <a:spcPts val="0"/>
              </a:spcBef>
              <a:buFontTx/>
              <a:buNone/>
              <a:defRPr lang="en-US" sz="1200" kern="1200" dirty="0" smtClean="0">
                <a:solidFill>
                  <a:schemeClr val="tx1"/>
                </a:solidFill>
                <a:latin typeface="+mn-lt"/>
                <a:ea typeface="+mn-ea"/>
                <a:cs typeface="+mn-cs"/>
              </a:defRPr>
            </a:lvl2pPr>
            <a:lvl3pPr marL="914400" indent="0">
              <a:spcBef>
                <a:spcPts val="0"/>
              </a:spcBef>
              <a:buFontTx/>
              <a:buNone/>
              <a:defRPr lang="en-US" sz="1200" kern="1200" dirty="0" smtClean="0">
                <a:solidFill>
                  <a:schemeClr val="tx1"/>
                </a:solidFill>
                <a:latin typeface="+mn-lt"/>
                <a:ea typeface="+mn-ea"/>
                <a:cs typeface="+mn-cs"/>
              </a:defRPr>
            </a:lvl3pPr>
            <a:lvl4pPr marL="1371600" indent="0">
              <a:spcBef>
                <a:spcPts val="0"/>
              </a:spcBef>
              <a:buFontTx/>
              <a:buNone/>
              <a:defRPr lang="en-US" sz="1200" kern="1200" dirty="0" smtClean="0">
                <a:solidFill>
                  <a:schemeClr val="tx1"/>
                </a:solidFill>
                <a:latin typeface="+mn-lt"/>
                <a:ea typeface="+mn-ea"/>
                <a:cs typeface="+mn-cs"/>
              </a:defRPr>
            </a:lvl4pPr>
            <a:lvl5pPr marL="1828800" indent="0">
              <a:spcBef>
                <a:spcPts val="0"/>
              </a:spcBef>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p:cNvSpPr>
            <a:spLocks noGrp="1"/>
          </p:cNvSpPr>
          <p:nvPr>
            <p:ph type="body" sz="quarter" idx="16"/>
          </p:nvPr>
        </p:nvSpPr>
        <p:spPr>
          <a:xfrm>
            <a:off x="4953000" y="17526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Tree>
    <p:extLst>
      <p:ext uri="{BB962C8B-B14F-4D97-AF65-F5344CB8AC3E}">
        <p14:creationId xmlns:p14="http://schemas.microsoft.com/office/powerpoint/2010/main" val="12368667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rvices - 4 text boxes with description">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27432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3200400"/>
            <a:ext cx="3733800" cy="9906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a:p>
            <a:pPr lvl="1"/>
            <a:r>
              <a:rPr lang="de-DE"/>
              <a:t>Zweite Ebene</a:t>
            </a:r>
          </a:p>
        </p:txBody>
      </p:sp>
      <p:sp>
        <p:nvSpPr>
          <p:cNvPr id="10" name="Text Placeholder 13"/>
          <p:cNvSpPr>
            <a:spLocks noGrp="1"/>
          </p:cNvSpPr>
          <p:nvPr>
            <p:ph type="body" sz="quarter" idx="15"/>
          </p:nvPr>
        </p:nvSpPr>
        <p:spPr>
          <a:xfrm>
            <a:off x="4953000" y="3200400"/>
            <a:ext cx="3733800" cy="9906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11" name="Text Placeholder 11"/>
          <p:cNvSpPr>
            <a:spLocks noGrp="1"/>
          </p:cNvSpPr>
          <p:nvPr>
            <p:ph type="body" sz="quarter" idx="16"/>
          </p:nvPr>
        </p:nvSpPr>
        <p:spPr>
          <a:xfrm>
            <a:off x="4953000" y="2743200"/>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7" name="Text Placeholder 13"/>
          <p:cNvSpPr>
            <a:spLocks noGrp="1"/>
          </p:cNvSpPr>
          <p:nvPr>
            <p:ph type="body" sz="quarter" idx="17"/>
          </p:nvPr>
        </p:nvSpPr>
        <p:spPr>
          <a:xfrm>
            <a:off x="533400" y="1749188"/>
            <a:ext cx="8153400" cy="685800"/>
          </a:xfrm>
        </p:spPr>
        <p:txBody>
          <a:bodyPr>
            <a:normAutofit/>
          </a:bodyPr>
          <a:lstStyle>
            <a:lvl1pPr marL="0" indent="0">
              <a:buFontTx/>
              <a:buNone/>
              <a:defRPr lang="en-US" sz="18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3" name="Text Placeholder 11"/>
          <p:cNvSpPr>
            <a:spLocks noGrp="1"/>
          </p:cNvSpPr>
          <p:nvPr>
            <p:ph type="body" sz="quarter" idx="18"/>
          </p:nvPr>
        </p:nvSpPr>
        <p:spPr>
          <a:xfrm>
            <a:off x="533400" y="4343395"/>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4" name="Text Placeholder 13"/>
          <p:cNvSpPr>
            <a:spLocks noGrp="1"/>
          </p:cNvSpPr>
          <p:nvPr>
            <p:ph type="body" sz="quarter" idx="19"/>
          </p:nvPr>
        </p:nvSpPr>
        <p:spPr>
          <a:xfrm>
            <a:off x="533400" y="4800597"/>
            <a:ext cx="3733800" cy="990603"/>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2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p:txBody>
      </p:sp>
      <p:sp>
        <p:nvSpPr>
          <p:cNvPr id="25" name="Text Placeholder 13"/>
          <p:cNvSpPr>
            <a:spLocks noGrp="1"/>
          </p:cNvSpPr>
          <p:nvPr>
            <p:ph type="body" sz="quarter" idx="20"/>
          </p:nvPr>
        </p:nvSpPr>
        <p:spPr>
          <a:xfrm>
            <a:off x="4953000" y="4800597"/>
            <a:ext cx="3733800" cy="990603"/>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6" name="Text Placeholder 11"/>
          <p:cNvSpPr>
            <a:spLocks noGrp="1"/>
          </p:cNvSpPr>
          <p:nvPr>
            <p:ph type="body" sz="quarter" idx="21"/>
          </p:nvPr>
        </p:nvSpPr>
        <p:spPr>
          <a:xfrm>
            <a:off x="4953000" y="4343395"/>
            <a:ext cx="37338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7" name="Footer Placeholder 4"/>
          <p:cNvSpPr>
            <a:spLocks noGrp="1"/>
          </p:cNvSpPr>
          <p:nvPr>
            <p:ph type="ftr" sz="quarter" idx="3"/>
          </p:nvPr>
        </p:nvSpPr>
        <p:spPr>
          <a:xfrm>
            <a:off x="1835696" y="6459379"/>
            <a:ext cx="578430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3325393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Devider">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0" y="0"/>
            <a:ext cx="9144000" cy="6858000"/>
          </a:xfrm>
          <a:pattFill prst="wdUpDiag">
            <a:fgClr>
              <a:schemeClr val="tx1">
                <a:lumMod val="10000"/>
                <a:lumOff val="90000"/>
              </a:schemeClr>
            </a:fgClr>
            <a:bgClr>
              <a:schemeClr val="bg1"/>
            </a:bgClr>
          </a:patt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5" name="Title 1"/>
          <p:cNvSpPr>
            <a:spLocks noGrp="1"/>
          </p:cNvSpPr>
          <p:nvPr>
            <p:ph type="ctrTitle" hasCustomPrompt="1"/>
          </p:nvPr>
        </p:nvSpPr>
        <p:spPr>
          <a:xfrm>
            <a:off x="304800" y="2590800"/>
            <a:ext cx="8534400" cy="1098795"/>
          </a:xfrm>
          <a:noFill/>
        </p:spPr>
        <p:txBody>
          <a:bodyPr vert="horz" lIns="91440" tIns="45720" rIns="91440" bIns="45720" rtlCol="0">
            <a:noAutofit/>
          </a:bodyPr>
          <a:lstStyle>
            <a:lvl1pPr>
              <a:defRPr lang="en-US" sz="7200" dirty="0">
                <a:solidFill>
                  <a:schemeClr val="tx1"/>
                </a:solidFill>
                <a:ea typeface="+mn-ea"/>
                <a:cs typeface="+mn-cs"/>
              </a:defRPr>
            </a:lvl1pPr>
          </a:lstStyle>
          <a:p>
            <a:pPr marL="0" lvl="0" indent="0">
              <a:spcBef>
                <a:spcPct val="20000"/>
              </a:spcBef>
              <a:buFont typeface="Arial" pitchFamily="34" charset="0"/>
            </a:pPr>
            <a:r>
              <a:rPr lang="en-US" dirty="0"/>
              <a:t>Click to edit title style</a:t>
            </a:r>
          </a:p>
        </p:txBody>
      </p:sp>
      <p:sp>
        <p:nvSpPr>
          <p:cNvPr id="16" name="Subtitle 2"/>
          <p:cNvSpPr>
            <a:spLocks noGrp="1"/>
          </p:cNvSpPr>
          <p:nvPr>
            <p:ph type="subTitle" idx="1"/>
          </p:nvPr>
        </p:nvSpPr>
        <p:spPr>
          <a:xfrm>
            <a:off x="1371600" y="3705153"/>
            <a:ext cx="6400800" cy="449684"/>
          </a:xfrm>
          <a:solidFill>
            <a:schemeClr val="accent1"/>
          </a:solidFill>
        </p:spPr>
        <p:txBody>
          <a:bodyPr vert="horz" lIns="91440" tIns="45720" rIns="91440" bIns="45720" rtlCol="0">
            <a:noAutofit/>
          </a:bodyPr>
          <a:lstStyle>
            <a:lvl1pPr marL="342900" indent="-342900" algn="ctr">
              <a:buFontTx/>
              <a:buNone/>
              <a:defRPr lang="en-US" sz="2400" dirty="0">
                <a:solidFill>
                  <a:schemeClr val="bg1"/>
                </a:solidFill>
                <a:latin typeface="Bebas Neue Bold" panose="020B0606020202050201" pitchFamily="34" charset="0"/>
              </a:defRPr>
            </a:lvl1pPr>
          </a:lstStyle>
          <a:p>
            <a:pPr marL="0" lvl="0" indent="0"/>
            <a:r>
              <a:rPr lang="de-DE"/>
              <a:t>Master-Untertitelformat bearbeiten</a:t>
            </a:r>
            <a:endParaRPr lang="en-US" dirty="0"/>
          </a:p>
        </p:txBody>
      </p:sp>
      <p:sp>
        <p:nvSpPr>
          <p:cNvPr id="9"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2373049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6 Tiles layout">
    <p:spTree>
      <p:nvGrpSpPr>
        <p:cNvPr id="1" name=""/>
        <p:cNvGrpSpPr/>
        <p:nvPr/>
      </p:nvGrpSpPr>
      <p:grpSpPr>
        <a:xfrm>
          <a:off x="0" y="0"/>
          <a:ext cx="0" cy="0"/>
          <a:chOff x="0" y="0"/>
          <a:chExt cx="0" cy="0"/>
        </a:xfrm>
      </p:grpSpPr>
      <p:sp>
        <p:nvSpPr>
          <p:cNvPr id="23" name="Rectangle 22"/>
          <p:cNvSpPr/>
          <p:nvPr userDrawn="1"/>
        </p:nvSpPr>
        <p:spPr>
          <a:xfrm>
            <a:off x="609600" y="1733885"/>
            <a:ext cx="2667000" cy="20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Rectangle 23"/>
          <p:cNvSpPr/>
          <p:nvPr userDrawn="1"/>
        </p:nvSpPr>
        <p:spPr>
          <a:xfrm>
            <a:off x="3276600" y="1733885"/>
            <a:ext cx="2667000" cy="20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Rectangle 24"/>
          <p:cNvSpPr/>
          <p:nvPr userDrawn="1"/>
        </p:nvSpPr>
        <p:spPr>
          <a:xfrm>
            <a:off x="5943600" y="1733885"/>
            <a:ext cx="2667000" cy="20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Rectangle 26"/>
          <p:cNvSpPr/>
          <p:nvPr userDrawn="1"/>
        </p:nvSpPr>
        <p:spPr>
          <a:xfrm>
            <a:off x="609600" y="3765885"/>
            <a:ext cx="2667000"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8" name="Rectangle 27"/>
          <p:cNvSpPr/>
          <p:nvPr userDrawn="1"/>
        </p:nvSpPr>
        <p:spPr>
          <a:xfrm>
            <a:off x="3276600" y="3765885"/>
            <a:ext cx="2667000" cy="20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 name="Rectangle 28"/>
          <p:cNvSpPr/>
          <p:nvPr userDrawn="1"/>
        </p:nvSpPr>
        <p:spPr>
          <a:xfrm>
            <a:off x="5943600" y="3765885"/>
            <a:ext cx="2667000" cy="20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723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2" name="Text Placeholder 11"/>
          <p:cNvSpPr>
            <a:spLocks noGrp="1"/>
          </p:cNvSpPr>
          <p:nvPr>
            <p:ph type="body" sz="quarter" idx="15"/>
          </p:nvPr>
        </p:nvSpPr>
        <p:spPr>
          <a:xfrm>
            <a:off x="3390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6" name="Text Placeholder 11"/>
          <p:cNvSpPr>
            <a:spLocks noGrp="1"/>
          </p:cNvSpPr>
          <p:nvPr>
            <p:ph type="body" sz="quarter" idx="17"/>
          </p:nvPr>
        </p:nvSpPr>
        <p:spPr>
          <a:xfrm>
            <a:off x="6057900" y="1921043"/>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3"/>
          <p:cNvSpPr>
            <a:spLocks noGrp="1"/>
          </p:cNvSpPr>
          <p:nvPr>
            <p:ph type="body" sz="quarter" idx="14"/>
          </p:nvPr>
        </p:nvSpPr>
        <p:spPr>
          <a:xfrm>
            <a:off x="723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1" name="Text Placeholder 13"/>
          <p:cNvSpPr>
            <a:spLocks noGrp="1"/>
          </p:cNvSpPr>
          <p:nvPr>
            <p:ph type="body" sz="quarter" idx="18"/>
          </p:nvPr>
        </p:nvSpPr>
        <p:spPr>
          <a:xfrm>
            <a:off x="3390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2" name="Text Placeholder 13"/>
          <p:cNvSpPr>
            <a:spLocks noGrp="1"/>
          </p:cNvSpPr>
          <p:nvPr>
            <p:ph type="body" sz="quarter" idx="19"/>
          </p:nvPr>
        </p:nvSpPr>
        <p:spPr>
          <a:xfrm>
            <a:off x="6057900" y="2286000"/>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3" name="Text Placeholder 11"/>
          <p:cNvSpPr>
            <a:spLocks noGrp="1"/>
          </p:cNvSpPr>
          <p:nvPr>
            <p:ph type="body" sz="quarter" idx="20"/>
          </p:nvPr>
        </p:nvSpPr>
        <p:spPr>
          <a:xfrm>
            <a:off x="725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4" name="Text Placeholder 11"/>
          <p:cNvSpPr>
            <a:spLocks noGrp="1"/>
          </p:cNvSpPr>
          <p:nvPr>
            <p:ph type="body" sz="quarter" idx="21"/>
          </p:nvPr>
        </p:nvSpPr>
        <p:spPr>
          <a:xfrm>
            <a:off x="3392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5" name="Text Placeholder 11"/>
          <p:cNvSpPr>
            <a:spLocks noGrp="1"/>
          </p:cNvSpPr>
          <p:nvPr>
            <p:ph type="body" sz="quarter" idx="22"/>
          </p:nvPr>
        </p:nvSpPr>
        <p:spPr>
          <a:xfrm>
            <a:off x="6059904" y="3920957"/>
            <a:ext cx="2438400" cy="558800"/>
          </a:xfrm>
        </p:spPr>
        <p:txBody>
          <a:bodyPr>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6" name="Text Placeholder 13"/>
          <p:cNvSpPr>
            <a:spLocks noGrp="1"/>
          </p:cNvSpPr>
          <p:nvPr>
            <p:ph type="body" sz="quarter" idx="23"/>
          </p:nvPr>
        </p:nvSpPr>
        <p:spPr>
          <a:xfrm>
            <a:off x="725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7" name="Text Placeholder 13"/>
          <p:cNvSpPr>
            <a:spLocks noGrp="1"/>
          </p:cNvSpPr>
          <p:nvPr>
            <p:ph type="body" sz="quarter" idx="24"/>
          </p:nvPr>
        </p:nvSpPr>
        <p:spPr>
          <a:xfrm>
            <a:off x="3392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38" name="Text Placeholder 13"/>
          <p:cNvSpPr>
            <a:spLocks noGrp="1"/>
          </p:cNvSpPr>
          <p:nvPr>
            <p:ph type="body" sz="quarter" idx="25"/>
          </p:nvPr>
        </p:nvSpPr>
        <p:spPr>
          <a:xfrm>
            <a:off x="6059904" y="4297978"/>
            <a:ext cx="2438400" cy="1314367"/>
          </a:xfrm>
        </p:spPr>
        <p:txBody>
          <a:bodyPr vert="horz" lIns="91440" tIns="45720" rIns="91440" bIns="45720" rtlCol="0">
            <a:normAutofit/>
          </a:bodyPr>
          <a:lstStyle>
            <a:lvl1pPr marL="0" indent="0" algn="l" defTabSz="914400" rtl="0" eaLnBrk="1" latinLnBrk="0" hangingPunct="1">
              <a:spcBef>
                <a:spcPts val="0"/>
              </a:spcBef>
              <a:buFontTx/>
              <a:buNone/>
              <a:defRPr lang="en-US" sz="1200" kern="1200" dirty="0" smtClean="0">
                <a:solidFill>
                  <a:schemeClr val="bg1"/>
                </a:solidFill>
                <a:latin typeface="+mn-lt"/>
                <a:ea typeface="+mn-ea"/>
                <a:cs typeface="+mn-cs"/>
              </a:defRPr>
            </a:lvl1pPr>
            <a:lvl2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2pPr>
            <a:lvl3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3pPr>
            <a:lvl4pPr marL="0" indent="0" algn="l" defTabSz="914400" rtl="0" eaLnBrk="1" latinLnBrk="0" hangingPunct="1">
              <a:spcBef>
                <a:spcPts val="0"/>
              </a:spcBef>
              <a:buFontTx/>
              <a:buNone/>
              <a:defRPr lang="en-US" sz="1500" kern="1200" dirty="0" smtClean="0">
                <a:solidFill>
                  <a:schemeClr val="tx1"/>
                </a:solidFill>
                <a:latin typeface="+mn-lt"/>
                <a:ea typeface="+mn-ea"/>
                <a:cs typeface="+mn-cs"/>
              </a:defRPr>
            </a:lvl4pPr>
            <a:lvl5pPr marL="0" indent="0" algn="l" defTabSz="914400" rtl="0" eaLnBrk="1" latinLnBrk="0" hangingPunct="1">
              <a:spcBef>
                <a:spcPts val="0"/>
              </a:spcBef>
              <a:buFontTx/>
              <a:buNone/>
              <a:defRPr lang="en-US" sz="1500" kern="1200" dirty="0">
                <a:solidFill>
                  <a:schemeClr val="tx1"/>
                </a:solidFill>
                <a:latin typeface="+mn-lt"/>
                <a:ea typeface="+mn-ea"/>
                <a:cs typeface="+mn-cs"/>
              </a:defRPr>
            </a:lvl5pPr>
          </a:lstStyle>
          <a:p>
            <a:pPr marL="0" lvl="0" indent="0">
              <a:buFontTx/>
              <a:buNone/>
            </a:pPr>
            <a:r>
              <a:rPr lang="de-DE"/>
              <a:t>Mastertextformat bearbeiten</a:t>
            </a:r>
          </a:p>
        </p:txBody>
      </p:sp>
      <p:sp>
        <p:nvSpPr>
          <p:cNvPr id="43" name="Footer Placeholder 4"/>
          <p:cNvSpPr>
            <a:spLocks noGrp="1"/>
          </p:cNvSpPr>
          <p:nvPr>
            <p:ph type="ftr" sz="quarter" idx="3"/>
          </p:nvPr>
        </p:nvSpPr>
        <p:spPr>
          <a:xfrm>
            <a:off x="1907704" y="6459379"/>
            <a:ext cx="571229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4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73433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 calcmode="lin" valueType="num">
                                      <p:cBhvr>
                                        <p:cTn id="20"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30">
                                            <p:txEl>
                                              <p:pRg st="0" end="0"/>
                                            </p:txEl>
                                          </p:spTgt>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22" presetClass="entr" presetSubtype="4" fill="hold" grpId="0" nodeType="afterEffect">
                                  <p:stCondLst>
                                    <p:cond delay="25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53" presetClass="entr" presetSubtype="16" fill="hold" grpId="0" nodeType="withEffect">
                                  <p:stCondLst>
                                    <p:cond delay="250"/>
                                  </p:stCondLst>
                                  <p:childTnLst>
                                    <p:set>
                                      <p:cBhvr>
                                        <p:cTn id="27" dur="1" fill="hold">
                                          <p:stCondLst>
                                            <p:cond delay="0"/>
                                          </p:stCondLst>
                                        </p:cTn>
                                        <p:tgtEl>
                                          <p:spTgt spid="22">
                                            <p:txEl>
                                              <p:pRg st="0" end="0"/>
                                            </p:txEl>
                                          </p:spTgt>
                                        </p:tgtEl>
                                        <p:attrNameLst>
                                          <p:attrName>style.visibility</p:attrName>
                                        </p:attrNameLst>
                                      </p:cBhvr>
                                      <p:to>
                                        <p:strVal val="visible"/>
                                      </p:to>
                                    </p:set>
                                    <p:anim calcmode="lin" valueType="num">
                                      <p:cBhvr>
                                        <p:cTn id="28"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2">
                                            <p:txEl>
                                              <p:pRg st="0" end="0"/>
                                            </p:txEl>
                                          </p:spTgt>
                                        </p:tgtEl>
                                      </p:cBhvr>
                                    </p:animEffect>
                                  </p:childTnLst>
                                </p:cTn>
                              </p:par>
                              <p:par>
                                <p:cTn id="31" presetID="53" presetClass="entr" presetSubtype="16" fill="hold" grpId="0" nodeType="withEffect">
                                  <p:stCondLst>
                                    <p:cond delay="250"/>
                                  </p:stCondLst>
                                  <p:childTnLst>
                                    <p:set>
                                      <p:cBhvr>
                                        <p:cTn id="32" dur="1" fill="hold">
                                          <p:stCondLst>
                                            <p:cond delay="0"/>
                                          </p:stCondLst>
                                        </p:cTn>
                                        <p:tgtEl>
                                          <p:spTgt spid="31">
                                            <p:txEl>
                                              <p:pRg st="0" end="0"/>
                                            </p:txEl>
                                          </p:spTgt>
                                        </p:tgtEl>
                                        <p:attrNameLst>
                                          <p:attrName>style.visibility</p:attrName>
                                        </p:attrNameLst>
                                      </p:cBhvr>
                                      <p:to>
                                        <p:strVal val="visible"/>
                                      </p:to>
                                    </p:set>
                                    <p:anim calcmode="lin" valueType="num">
                                      <p:cBhvr>
                                        <p:cTn id="33"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31">
                                            <p:txEl>
                                              <p:pRg st="0" end="0"/>
                                            </p:txEl>
                                          </p:spTgt>
                                        </p:tgtEl>
                                      </p:cBhvr>
                                    </p:animEffect>
                                  </p:childTnLst>
                                </p:cTn>
                              </p:par>
                            </p:childTnLst>
                          </p:cTn>
                        </p:par>
                        <p:par>
                          <p:cTn id="36" fill="hold">
                            <p:stCondLst>
                              <p:cond delay="1250"/>
                            </p:stCondLst>
                            <p:childTnLst>
                              <p:par>
                                <p:cTn id="37" presetID="22" presetClass="entr" presetSubtype="8" fill="hold" grpId="0" nodeType="after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26">
                                            <p:txEl>
                                              <p:pRg st="0" end="0"/>
                                            </p:txEl>
                                          </p:spTgt>
                                        </p:tgtEl>
                                        <p:attrNameLst>
                                          <p:attrName>style.visibility</p:attrName>
                                        </p:attrNameLst>
                                      </p:cBhvr>
                                      <p:to>
                                        <p:strVal val="visible"/>
                                      </p:to>
                                    </p:set>
                                    <p:anim calcmode="lin" valueType="num">
                                      <p:cBhvr>
                                        <p:cTn id="4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6">
                                            <p:txEl>
                                              <p:pRg st="0" end="0"/>
                                            </p:txEl>
                                          </p:spTgt>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32">
                                            <p:txEl>
                                              <p:pRg st="0" end="0"/>
                                            </p:txEl>
                                          </p:spTgt>
                                        </p:tgtEl>
                                        <p:attrNameLst>
                                          <p:attrName>style.visibility</p:attrName>
                                        </p:attrNameLst>
                                      </p:cBhvr>
                                      <p:to>
                                        <p:strVal val="visible"/>
                                      </p:to>
                                    </p:set>
                                    <p:anim calcmode="lin" valueType="num">
                                      <p:cBhvr>
                                        <p:cTn id="4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32">
                                            <p:txEl>
                                              <p:pRg st="0" end="0"/>
                                            </p:txEl>
                                          </p:spTgt>
                                        </p:tgtEl>
                                      </p:cBhvr>
                                    </p:animEffect>
                                  </p:childTnLst>
                                </p:cTn>
                              </p:par>
                            </p:childTnLst>
                          </p:cTn>
                        </p:par>
                        <p:par>
                          <p:cTn id="50" fill="hold">
                            <p:stCondLst>
                              <p:cond delay="2000"/>
                            </p:stCondLst>
                            <p:childTnLst>
                              <p:par>
                                <p:cTn id="51" presetID="22" presetClass="entr" presetSubtype="8" fill="hold" grpId="0" nodeType="afterEffect">
                                  <p:stCondLst>
                                    <p:cond delay="25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p:cTn id="56"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33">
                                            <p:txEl>
                                              <p:pRg st="0" end="0"/>
                                            </p:txEl>
                                          </p:spTgt>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p:cTn id="6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36">
                                            <p:txEl>
                                              <p:pRg st="0" end="0"/>
                                            </p:txEl>
                                          </p:spTgt>
                                        </p:tgtEl>
                                      </p:cBhvr>
                                    </p:animEffect>
                                  </p:childTnLst>
                                </p:cTn>
                              </p:par>
                            </p:childTnLst>
                          </p:cTn>
                        </p:par>
                        <p:par>
                          <p:cTn id="64" fill="hold">
                            <p:stCondLst>
                              <p:cond delay="2750"/>
                            </p:stCondLst>
                            <p:childTnLst>
                              <p:par>
                                <p:cTn id="65" presetID="22" presetClass="entr" presetSubtype="4" fill="hold" grpId="0" nodeType="afterEffect">
                                  <p:stCondLst>
                                    <p:cond delay="25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34">
                                            <p:txEl>
                                              <p:pRg st="0" end="0"/>
                                            </p:txEl>
                                          </p:spTgt>
                                        </p:tgtEl>
                                        <p:attrNameLst>
                                          <p:attrName>style.visibility</p:attrName>
                                        </p:attrNameLst>
                                      </p:cBhvr>
                                      <p:to>
                                        <p:strVal val="visible"/>
                                      </p:to>
                                    </p:set>
                                    <p:anim calcmode="lin" valueType="num">
                                      <p:cBhvr>
                                        <p:cTn id="70"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34">
                                            <p:txEl>
                                              <p:pRg st="0" end="0"/>
                                            </p:txEl>
                                          </p:spTgt>
                                        </p:tgtEl>
                                      </p:cBhvr>
                                    </p:animEffect>
                                  </p:childTnLst>
                                </p:cTn>
                              </p:par>
                              <p:par>
                                <p:cTn id="73" presetID="53" presetClass="entr" presetSubtype="16" fill="hold" grpId="0" nodeType="withEffect">
                                  <p:stCondLst>
                                    <p:cond delay="250"/>
                                  </p:stCondLst>
                                  <p:childTnLst>
                                    <p:set>
                                      <p:cBhvr>
                                        <p:cTn id="74" dur="1" fill="hold">
                                          <p:stCondLst>
                                            <p:cond delay="0"/>
                                          </p:stCondLst>
                                        </p:cTn>
                                        <p:tgtEl>
                                          <p:spTgt spid="37">
                                            <p:txEl>
                                              <p:pRg st="0" end="0"/>
                                            </p:txEl>
                                          </p:spTgt>
                                        </p:tgtEl>
                                        <p:attrNameLst>
                                          <p:attrName>style.visibility</p:attrName>
                                        </p:attrNameLst>
                                      </p:cBhvr>
                                      <p:to>
                                        <p:strVal val="visible"/>
                                      </p:to>
                                    </p:set>
                                    <p:anim calcmode="lin" valueType="num">
                                      <p:cBhvr>
                                        <p:cTn id="75"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37">
                                            <p:txEl>
                                              <p:pRg st="0" end="0"/>
                                            </p:txEl>
                                          </p:spTgt>
                                        </p:tgtEl>
                                      </p:cBhvr>
                                    </p:animEffect>
                                  </p:childTnLst>
                                </p:cTn>
                              </p:par>
                            </p:childTnLst>
                          </p:cTn>
                        </p:par>
                        <p:par>
                          <p:cTn id="78" fill="hold">
                            <p:stCondLst>
                              <p:cond delay="3500"/>
                            </p:stCondLst>
                            <p:childTnLst>
                              <p:par>
                                <p:cTn id="79" presetID="22" presetClass="entr" presetSubtype="8" fill="hold" grpId="0" nodeType="afterEffect">
                                  <p:stCondLst>
                                    <p:cond delay="25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500"/>
                                        <p:tgtEl>
                                          <p:spTgt spid="29"/>
                                        </p:tgtEl>
                                      </p:cBhvr>
                                    </p:animEffect>
                                  </p:childTnLst>
                                </p:cTn>
                              </p:par>
                              <p:par>
                                <p:cTn id="82" presetID="53" presetClass="entr" presetSubtype="16" fill="hold" grpId="0" nodeType="withEffect">
                                  <p:stCondLst>
                                    <p:cond delay="25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p:cTn id="84"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5"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6" dur="500"/>
                                        <p:tgtEl>
                                          <p:spTgt spid="35">
                                            <p:txEl>
                                              <p:pRg st="0" end="0"/>
                                            </p:txEl>
                                          </p:spTgt>
                                        </p:tgtEl>
                                      </p:cBhvr>
                                    </p:animEffect>
                                  </p:childTnLst>
                                </p:cTn>
                              </p:par>
                              <p:par>
                                <p:cTn id="87" presetID="53" presetClass="entr" presetSubtype="16" fill="hold" grpId="0" nodeType="withEffect">
                                  <p:stCondLst>
                                    <p:cond delay="250"/>
                                  </p:stCondLst>
                                  <p:childTnLst>
                                    <p:set>
                                      <p:cBhvr>
                                        <p:cTn id="88" dur="1" fill="hold">
                                          <p:stCondLst>
                                            <p:cond delay="0"/>
                                          </p:stCondLst>
                                        </p:cTn>
                                        <p:tgtEl>
                                          <p:spTgt spid="38">
                                            <p:txEl>
                                              <p:pRg st="0" end="0"/>
                                            </p:txEl>
                                          </p:spTgt>
                                        </p:tgtEl>
                                        <p:attrNameLst>
                                          <p:attrName>style.visibility</p:attrName>
                                        </p:attrNameLst>
                                      </p:cBhvr>
                                      <p:to>
                                        <p:strVal val="visible"/>
                                      </p:to>
                                    </p:set>
                                    <p:anim calcmode="lin" valueType="num">
                                      <p:cBhvr>
                                        <p:cTn id="8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7" grpId="0" animBg="1"/>
      <p:bldP spid="28" grpId="0" animBg="1"/>
      <p:bldP spid="29" grpId="0" animBg="1"/>
      <p:bldP spid="7" grpId="0"/>
      <p:bldP spid="12" grpId="0" build="p">
        <p:tmplLst>
          <p:tmpl lvl="1">
            <p:tnLst>
              <p:par>
                <p:cTn presetID="23" presetClass="entr" presetSubtype="16" fill="hold" nodeType="withEffect" nodePh="1">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childTnLst>
                </p:cTn>
              </p:par>
            </p:tnLst>
          </p:tmpl>
        </p:tmplLst>
      </p:bldP>
      <p:bldP spid="22" grpId="0" build="p">
        <p:tmplLst>
          <p:tmpl lvl="1">
            <p:tnLst>
              <p:par>
                <p:cTn presetID="53" presetClass="entr" presetSubtype="16"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6" grpId="0" build="p">
        <p:tmplLst>
          <p:tmpl lvl="1">
            <p:tnLst>
              <p:par>
                <p:cTn presetID="53" presetClass="entr" presetSubtype="16"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30" grpId="0" build="p">
        <p:tmplLst>
          <p:tmpl lvl="1">
            <p:tnLst>
              <p:par>
                <p:cTn presetID="23" presetClass="entr" presetSubtype="16"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childTnLst>
                </p:cTn>
              </p:par>
            </p:tnLst>
          </p:tmpl>
        </p:tmplLst>
      </p:bldP>
      <p:bldP spid="31" grpId="0" build="p">
        <p:tmplLst>
          <p:tmpl lvl="1">
            <p:tnLst>
              <p:par>
                <p:cTn presetID="53" presetClass="entr" presetSubtype="16"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53" presetClass="entr" presetSubtype="16"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build="p">
        <p:tmplLst>
          <p:tmpl lvl="1">
            <p:tnLst>
              <p:par>
                <p:cTn presetID="53" presetClass="entr" presetSubtype="16"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Large image with caption">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609600" y="1498600"/>
            <a:ext cx="7924800" cy="46736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4191000" y="5257800"/>
            <a:ext cx="4343400" cy="457200"/>
          </a:xfrm>
          <a:solidFill>
            <a:schemeClr val="accent1"/>
          </a:solidFill>
        </p:spPr>
        <p:txBody>
          <a:bodyPr>
            <a:noAutofit/>
          </a:bodyPr>
          <a:lstStyle>
            <a:lvl1pPr marL="0" indent="0" algn="r" defTabSz="914400" rtl="0" eaLnBrk="1" latinLnBrk="0" hangingPunct="1">
              <a:spcBef>
                <a:spcPts val="0"/>
              </a:spcBef>
              <a:buFont typeface="Arial" pitchFamily="34" charset="0"/>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Footer Placeholder 4"/>
          <p:cNvSpPr>
            <a:spLocks noGrp="1"/>
          </p:cNvSpPr>
          <p:nvPr>
            <p:ph type="ftr" sz="quarter" idx="3"/>
          </p:nvPr>
        </p:nvSpPr>
        <p:spPr>
          <a:xfrm>
            <a:off x="1979712" y="6459379"/>
            <a:ext cx="564028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2881287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Image with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4648200" y="1752600"/>
            <a:ext cx="3962400" cy="533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4648200" y="2286000"/>
            <a:ext cx="3962400" cy="3850944"/>
          </a:xfrm>
        </p:spPr>
        <p:txBody>
          <a:bodyPr vert="horz" lIns="91440" tIns="45720" rIns="91440" bIns="45720" rtlCol="0">
            <a:normAutofit/>
          </a:bodyPr>
          <a:lstStyle>
            <a:lvl1pPr>
              <a:buFontTx/>
              <a:buNone/>
              <a:defRPr lang="en-US" sz="1200" dirty="0" smtClean="0"/>
            </a:lvl1pPr>
          </a:lstStyle>
          <a:p>
            <a:pPr marL="0" lvl="0" indent="0">
              <a:buFontTx/>
              <a:buNone/>
            </a:pPr>
            <a:r>
              <a:rPr lang="de-DE"/>
              <a:t>Mastertextformat bearbeiten</a:t>
            </a:r>
          </a:p>
        </p:txBody>
      </p:sp>
      <p:sp>
        <p:nvSpPr>
          <p:cNvPr id="6" name="Picture Placeholder 2"/>
          <p:cNvSpPr>
            <a:spLocks noGrp="1"/>
          </p:cNvSpPr>
          <p:nvPr>
            <p:ph type="pic" sz="quarter" idx="15"/>
          </p:nvPr>
        </p:nvSpPr>
        <p:spPr>
          <a:xfrm>
            <a:off x="609600" y="1746691"/>
            <a:ext cx="3733800" cy="4425509"/>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8"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310278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Right column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1" name="Text Placeholder 11"/>
          <p:cNvSpPr>
            <a:spLocks noGrp="1"/>
          </p:cNvSpPr>
          <p:nvPr>
            <p:ph type="body" sz="quarter" idx="16"/>
          </p:nvPr>
        </p:nvSpPr>
        <p:spPr>
          <a:xfrm>
            <a:off x="49530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7"/>
          </p:nvPr>
        </p:nvSpPr>
        <p:spPr>
          <a:xfrm>
            <a:off x="533400" y="2286000"/>
            <a:ext cx="3733800" cy="3706284"/>
          </a:xfrm>
        </p:spPr>
        <p:txBody>
          <a:bodyPr vert="horz" lIns="91440" tIns="45720" rIns="91440" bIns="45720" rtlCol="0">
            <a:normAutofit/>
          </a:bodyPr>
          <a:lstStyle>
            <a:lvl1pPr marL="0" indent="0">
              <a:buFontTx/>
              <a:buNone/>
              <a:defRPr lang="en-US" sz="1200" smtClean="0"/>
            </a:lvl1pPr>
            <a:lvl2pPr marL="0" indent="0">
              <a:buFontTx/>
              <a:buNone/>
              <a:defRPr lang="en-US" sz="1400" smtClean="0"/>
            </a:lvl2pPr>
            <a:lvl3pPr marL="0" indent="0">
              <a:buFontTx/>
              <a:buNone/>
              <a:defRPr lang="en-US" sz="1400" smtClean="0"/>
            </a:lvl3pPr>
            <a:lvl4pPr marL="0" indent="0">
              <a:buFontTx/>
              <a:buNone/>
              <a:defRPr lang="en-US" sz="1400" smtClean="0"/>
            </a:lvl4pPr>
            <a:lvl5pPr marL="0" indent="0">
              <a:buFontTx/>
              <a:buNone/>
              <a:defRPr lang="en-US" sz="1400"/>
            </a:lvl5pPr>
          </a:lstStyle>
          <a:p>
            <a:pPr marL="0" lvl="0" indent="0">
              <a:spcBef>
                <a:spcPts val="0"/>
              </a:spcBef>
              <a:buFontTx/>
              <a:buNone/>
            </a:pPr>
            <a:r>
              <a:rPr lang="de-DE"/>
              <a:t>Mastertextformat bearbeiten</a:t>
            </a:r>
          </a:p>
        </p:txBody>
      </p:sp>
      <p:sp>
        <p:nvSpPr>
          <p:cNvPr id="14" name="Picture Placeholder 3"/>
          <p:cNvSpPr>
            <a:spLocks noGrp="1"/>
          </p:cNvSpPr>
          <p:nvPr>
            <p:ph type="pic" sz="quarter" idx="21"/>
          </p:nvPr>
        </p:nvSpPr>
        <p:spPr>
          <a:xfrm>
            <a:off x="4876800" y="2514600"/>
            <a:ext cx="3746500" cy="3498485"/>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5"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7"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4116224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Right column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54864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7"/>
          </p:nvPr>
        </p:nvSpPr>
        <p:spPr>
          <a:xfrm>
            <a:off x="533400" y="2286000"/>
            <a:ext cx="3733800" cy="3706284"/>
          </a:xfrm>
        </p:spPr>
        <p:txBody>
          <a:bodyPr vert="horz" lIns="91440" tIns="45720" rIns="91440" bIns="45720" rtlCol="0">
            <a:normAutofit/>
          </a:bodyPr>
          <a:lstStyle>
            <a:lvl1pPr marL="0" indent="0">
              <a:buFontTx/>
              <a:buNone/>
              <a:defRPr lang="en-US" sz="1200" smtClean="0"/>
            </a:lvl1pPr>
            <a:lvl2pPr marL="0" indent="0">
              <a:buFontTx/>
              <a:buNone/>
              <a:defRPr lang="en-US" sz="1400" smtClean="0"/>
            </a:lvl2pPr>
            <a:lvl3pPr marL="0" indent="0">
              <a:buFontTx/>
              <a:buNone/>
              <a:defRPr lang="en-US" sz="1400" smtClean="0"/>
            </a:lvl3pPr>
            <a:lvl4pPr marL="0" indent="0">
              <a:buFontTx/>
              <a:buNone/>
              <a:defRPr lang="en-US" sz="1400" smtClean="0"/>
            </a:lvl4pPr>
            <a:lvl5pPr marL="0" indent="0">
              <a:buFontTx/>
              <a:buNone/>
              <a:defRPr lang="en-US" sz="1400"/>
            </a:lvl5pPr>
          </a:lstStyle>
          <a:p>
            <a:pPr marL="0" lvl="0" indent="0">
              <a:spcBef>
                <a:spcPts val="0"/>
              </a:spcBef>
              <a:buFontTx/>
              <a:buNone/>
            </a:pPr>
            <a:r>
              <a:rPr lang="de-DE"/>
              <a:t>Mastertextformat bearbeiten</a:t>
            </a:r>
          </a:p>
        </p:txBody>
      </p:sp>
      <p:sp>
        <p:nvSpPr>
          <p:cNvPr id="14" name="Picture Placeholder 3"/>
          <p:cNvSpPr>
            <a:spLocks noGrp="1"/>
          </p:cNvSpPr>
          <p:nvPr>
            <p:ph type="pic" sz="quarter" idx="21"/>
          </p:nvPr>
        </p:nvSpPr>
        <p:spPr>
          <a:xfrm>
            <a:off x="4191000" y="1813302"/>
            <a:ext cx="4419600" cy="4199784"/>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5" name="Footer Placeholder 4"/>
          <p:cNvSpPr>
            <a:spLocks noGrp="1"/>
          </p:cNvSpPr>
          <p:nvPr>
            <p:ph type="ftr" sz="quarter" idx="3"/>
          </p:nvPr>
        </p:nvSpPr>
        <p:spPr>
          <a:xfrm>
            <a:off x="1403648" y="6459379"/>
            <a:ext cx="621635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7"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9238477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3" name="Table Placeholder 2"/>
          <p:cNvSpPr>
            <a:spLocks noGrp="1"/>
          </p:cNvSpPr>
          <p:nvPr>
            <p:ph type="tbl" sz="quarter" idx="18"/>
          </p:nvPr>
        </p:nvSpPr>
        <p:spPr>
          <a:xfrm>
            <a:off x="609600" y="2438400"/>
            <a:ext cx="7924800" cy="2895600"/>
          </a:xfrm>
        </p:spPr>
        <p:txBody>
          <a:bodyPr/>
          <a:lstStyle/>
          <a:p>
            <a:r>
              <a:rPr lang="de-DE" dirty="0"/>
              <a:t>Tabelle durch Klicken auf Symbol hinzufügen</a:t>
            </a:r>
            <a:endParaRPr lang="en-US" dirty="0"/>
          </a:p>
        </p:txBody>
      </p:sp>
      <p:sp>
        <p:nvSpPr>
          <p:cNvPr id="21" name="Text Placeholder 11"/>
          <p:cNvSpPr>
            <a:spLocks noGrp="1"/>
          </p:cNvSpPr>
          <p:nvPr>
            <p:ph type="body" sz="quarter" idx="13" hasCustomPrompt="1"/>
          </p:nvPr>
        </p:nvSpPr>
        <p:spPr>
          <a:xfrm>
            <a:off x="533400" y="1752600"/>
            <a:ext cx="3733800" cy="4572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Table Title</a:t>
            </a:r>
          </a:p>
        </p:txBody>
      </p:sp>
      <p:sp>
        <p:nvSpPr>
          <p:cNvPr id="22" name="Text Placeholder 13"/>
          <p:cNvSpPr>
            <a:spLocks noGrp="1"/>
          </p:cNvSpPr>
          <p:nvPr>
            <p:ph type="body" sz="quarter" idx="14" hasCustomPrompt="1"/>
          </p:nvPr>
        </p:nvSpPr>
        <p:spPr>
          <a:xfrm>
            <a:off x="533400" y="5562600"/>
            <a:ext cx="8153400" cy="5334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Caption or description</a:t>
            </a:r>
          </a:p>
          <a:p>
            <a:pPr lvl="0"/>
            <a:endParaRPr lang="en-US" dirty="0"/>
          </a:p>
        </p:txBody>
      </p:sp>
      <p:sp>
        <p:nvSpPr>
          <p:cNvPr id="16"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2"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1669847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eam -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553200" y="2305050"/>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685800" y="2305050"/>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6858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14" name="Text Placeholder 13"/>
          <p:cNvSpPr>
            <a:spLocks noGrp="1"/>
          </p:cNvSpPr>
          <p:nvPr>
            <p:ph type="body" sz="quarter" idx="14" hasCustomPrompt="1"/>
          </p:nvPr>
        </p:nvSpPr>
        <p:spPr>
          <a:xfrm>
            <a:off x="6858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17" name="Text Placeholder 13"/>
          <p:cNvSpPr>
            <a:spLocks noGrp="1"/>
          </p:cNvSpPr>
          <p:nvPr>
            <p:ph type="body" sz="quarter" idx="17"/>
          </p:nvPr>
        </p:nvSpPr>
        <p:spPr>
          <a:xfrm>
            <a:off x="533400" y="1600202"/>
            <a:ext cx="8153400" cy="460612"/>
          </a:xfrm>
        </p:spPr>
        <p:txBody>
          <a:bodyPr>
            <a:normAutofit/>
          </a:bodyPr>
          <a:lstStyle>
            <a:lvl1pPr marL="0" indent="0">
              <a:buFontTx/>
              <a:buNone/>
              <a:defRPr lang="en-US" sz="18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de-DE"/>
              <a:t>Mastertextformat bearbeiten</a:t>
            </a:r>
          </a:p>
        </p:txBody>
      </p:sp>
      <p:sp>
        <p:nvSpPr>
          <p:cNvPr id="21" name="Picture Placeholder 2"/>
          <p:cNvSpPr>
            <a:spLocks noGrp="1"/>
          </p:cNvSpPr>
          <p:nvPr>
            <p:ph type="pic" sz="quarter" idx="19"/>
          </p:nvPr>
        </p:nvSpPr>
        <p:spPr>
          <a:xfrm>
            <a:off x="3657600" y="2311874"/>
            <a:ext cx="21336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7" name="Text Placeholder 13"/>
          <p:cNvSpPr>
            <a:spLocks noGrp="1"/>
          </p:cNvSpPr>
          <p:nvPr>
            <p:ph type="body" sz="quarter" idx="21" hasCustomPrompt="1"/>
          </p:nvPr>
        </p:nvSpPr>
        <p:spPr>
          <a:xfrm>
            <a:off x="6858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2" name="Text Placeholder 11"/>
          <p:cNvSpPr>
            <a:spLocks noGrp="1"/>
          </p:cNvSpPr>
          <p:nvPr>
            <p:ph type="body" sz="quarter" idx="22" hasCustomPrompt="1"/>
          </p:nvPr>
        </p:nvSpPr>
        <p:spPr>
          <a:xfrm>
            <a:off x="36576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33" name="Text Placeholder 13"/>
          <p:cNvSpPr>
            <a:spLocks noGrp="1"/>
          </p:cNvSpPr>
          <p:nvPr>
            <p:ph type="body" sz="quarter" idx="23" hasCustomPrompt="1"/>
          </p:nvPr>
        </p:nvSpPr>
        <p:spPr>
          <a:xfrm>
            <a:off x="36576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34" name="Text Placeholder 13"/>
          <p:cNvSpPr>
            <a:spLocks noGrp="1"/>
          </p:cNvSpPr>
          <p:nvPr>
            <p:ph type="body" sz="quarter" idx="24" hasCustomPrompt="1"/>
          </p:nvPr>
        </p:nvSpPr>
        <p:spPr>
          <a:xfrm>
            <a:off x="36576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5" name="Text Placeholder 11"/>
          <p:cNvSpPr>
            <a:spLocks noGrp="1"/>
          </p:cNvSpPr>
          <p:nvPr>
            <p:ph type="body" sz="quarter" idx="25" hasCustomPrompt="1"/>
          </p:nvPr>
        </p:nvSpPr>
        <p:spPr>
          <a:xfrm>
            <a:off x="6553200" y="4133850"/>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36" name="Text Placeholder 13"/>
          <p:cNvSpPr>
            <a:spLocks noGrp="1"/>
          </p:cNvSpPr>
          <p:nvPr>
            <p:ph type="body" sz="quarter" idx="26" hasCustomPrompt="1"/>
          </p:nvPr>
        </p:nvSpPr>
        <p:spPr>
          <a:xfrm>
            <a:off x="6553200" y="4724400"/>
            <a:ext cx="2438400" cy="1219200"/>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Description</a:t>
            </a:r>
          </a:p>
        </p:txBody>
      </p:sp>
      <p:sp>
        <p:nvSpPr>
          <p:cNvPr id="37" name="Text Placeholder 13"/>
          <p:cNvSpPr>
            <a:spLocks noGrp="1"/>
          </p:cNvSpPr>
          <p:nvPr>
            <p:ph type="body" sz="quarter" idx="27" hasCustomPrompt="1"/>
          </p:nvPr>
        </p:nvSpPr>
        <p:spPr>
          <a:xfrm>
            <a:off x="6553200" y="4438650"/>
            <a:ext cx="2438400" cy="274320"/>
          </a:xfrm>
        </p:spPr>
        <p:txBody>
          <a:bodyPr>
            <a:norm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29" name="Footer Placeholder 4"/>
          <p:cNvSpPr>
            <a:spLocks noGrp="1"/>
          </p:cNvSpPr>
          <p:nvPr>
            <p:ph type="ftr" sz="quarter" idx="3"/>
          </p:nvPr>
        </p:nvSpPr>
        <p:spPr>
          <a:xfrm>
            <a:off x="1115616" y="6459379"/>
            <a:ext cx="650438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410392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eam - 4 Images with caption">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659028" y="1871219"/>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2483710" y="1684495"/>
            <a:ext cx="21377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14" name="Text Placeholder 13"/>
          <p:cNvSpPr>
            <a:spLocks noGrp="1"/>
          </p:cNvSpPr>
          <p:nvPr>
            <p:ph type="body" sz="quarter" idx="14" hasCustomPrompt="1"/>
          </p:nvPr>
        </p:nvSpPr>
        <p:spPr>
          <a:xfrm>
            <a:off x="2483710" y="2286000"/>
            <a:ext cx="2137719" cy="119392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659028" y="4137740"/>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7" name="Text Placeholder 13"/>
          <p:cNvSpPr>
            <a:spLocks noGrp="1"/>
          </p:cNvSpPr>
          <p:nvPr>
            <p:ph type="body" sz="quarter" idx="21" hasCustomPrompt="1"/>
          </p:nvPr>
        </p:nvSpPr>
        <p:spPr>
          <a:xfrm>
            <a:off x="2483710" y="1981200"/>
            <a:ext cx="2137719" cy="27432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2" name="Text Placeholder 11"/>
          <p:cNvSpPr>
            <a:spLocks noGrp="1"/>
          </p:cNvSpPr>
          <p:nvPr>
            <p:ph type="body" sz="quarter" idx="22" hasCustomPrompt="1"/>
          </p:nvPr>
        </p:nvSpPr>
        <p:spPr>
          <a:xfrm>
            <a:off x="2483710" y="3962400"/>
            <a:ext cx="2137719"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dirty="0"/>
              <a:t>Name Here</a:t>
            </a:r>
          </a:p>
        </p:txBody>
      </p:sp>
      <p:sp>
        <p:nvSpPr>
          <p:cNvPr id="33" name="Text Placeholder 13"/>
          <p:cNvSpPr>
            <a:spLocks noGrp="1"/>
          </p:cNvSpPr>
          <p:nvPr>
            <p:ph type="body" sz="quarter" idx="23" hasCustomPrompt="1"/>
          </p:nvPr>
        </p:nvSpPr>
        <p:spPr>
          <a:xfrm>
            <a:off x="2483710" y="4563905"/>
            <a:ext cx="2137719" cy="1341433"/>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4" name="Text Placeholder 13"/>
          <p:cNvSpPr>
            <a:spLocks noGrp="1"/>
          </p:cNvSpPr>
          <p:nvPr>
            <p:ph type="body" sz="quarter" idx="24" hasCustomPrompt="1"/>
          </p:nvPr>
        </p:nvSpPr>
        <p:spPr>
          <a:xfrm>
            <a:off x="2483710" y="4259105"/>
            <a:ext cx="2137719" cy="274320"/>
          </a:xfrm>
        </p:spPr>
        <p:txBody>
          <a:bodyPr vert="horz" lIns="91440" tIns="45720" rIns="91440" bIns="45720" rtlCol="0">
            <a:noAutofit/>
          </a:bodyPr>
          <a:lstStyle>
            <a:lvl1pPr marL="0" indent="0">
              <a:buFontTx/>
              <a:buNone/>
              <a:defRPr lang="en-US" sz="1400" i="1" dirty="0" smtClean="0"/>
            </a:lvl1pPr>
          </a:lstStyle>
          <a:p>
            <a:pPr marL="0" lvl="0" indent="0">
              <a:spcBef>
                <a:spcPts val="0"/>
              </a:spcBef>
            </a:pPr>
            <a:r>
              <a:rPr lang="en-US" dirty="0"/>
              <a:t>[ Title ]</a:t>
            </a:r>
          </a:p>
        </p:txBody>
      </p:sp>
      <p:sp>
        <p:nvSpPr>
          <p:cNvPr id="26" name="Picture Placeholder 2"/>
          <p:cNvSpPr>
            <a:spLocks noGrp="1"/>
          </p:cNvSpPr>
          <p:nvPr>
            <p:ph type="pic" sz="quarter" idx="25"/>
          </p:nvPr>
        </p:nvSpPr>
        <p:spPr>
          <a:xfrm>
            <a:off x="4839729" y="1871219"/>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8" name="Text Placeholder 11"/>
          <p:cNvSpPr>
            <a:spLocks noGrp="1"/>
          </p:cNvSpPr>
          <p:nvPr>
            <p:ph type="body" sz="quarter" idx="26" hasCustomPrompt="1"/>
          </p:nvPr>
        </p:nvSpPr>
        <p:spPr>
          <a:xfrm>
            <a:off x="6664411" y="1684495"/>
            <a:ext cx="1985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29" name="Text Placeholder 13"/>
          <p:cNvSpPr>
            <a:spLocks noGrp="1"/>
          </p:cNvSpPr>
          <p:nvPr>
            <p:ph type="body" sz="quarter" idx="27" hasCustomPrompt="1"/>
          </p:nvPr>
        </p:nvSpPr>
        <p:spPr>
          <a:xfrm>
            <a:off x="6664411" y="2286000"/>
            <a:ext cx="1985319" cy="119392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0" name="Picture Placeholder 2"/>
          <p:cNvSpPr>
            <a:spLocks noGrp="1"/>
          </p:cNvSpPr>
          <p:nvPr>
            <p:ph type="pic" sz="quarter" idx="28"/>
          </p:nvPr>
        </p:nvSpPr>
        <p:spPr>
          <a:xfrm>
            <a:off x="4839729" y="4137740"/>
            <a:ext cx="1676400" cy="15240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3"/>
          <p:cNvSpPr>
            <a:spLocks noGrp="1"/>
          </p:cNvSpPr>
          <p:nvPr>
            <p:ph type="body" sz="quarter" idx="29" hasCustomPrompt="1"/>
          </p:nvPr>
        </p:nvSpPr>
        <p:spPr>
          <a:xfrm>
            <a:off x="6664411" y="1981200"/>
            <a:ext cx="1985319" cy="27432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8" name="Text Placeholder 11"/>
          <p:cNvSpPr>
            <a:spLocks noGrp="1"/>
          </p:cNvSpPr>
          <p:nvPr>
            <p:ph type="body" sz="quarter" idx="30" hasCustomPrompt="1"/>
          </p:nvPr>
        </p:nvSpPr>
        <p:spPr>
          <a:xfrm>
            <a:off x="6664411" y="3962400"/>
            <a:ext cx="1985319"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dirty="0"/>
              <a:t>Name Here</a:t>
            </a:r>
          </a:p>
        </p:txBody>
      </p:sp>
      <p:sp>
        <p:nvSpPr>
          <p:cNvPr id="39" name="Text Placeholder 13"/>
          <p:cNvSpPr>
            <a:spLocks noGrp="1"/>
          </p:cNvSpPr>
          <p:nvPr>
            <p:ph type="body" sz="quarter" idx="31" hasCustomPrompt="1"/>
          </p:nvPr>
        </p:nvSpPr>
        <p:spPr>
          <a:xfrm>
            <a:off x="6664411" y="4563905"/>
            <a:ext cx="1985319" cy="1341433"/>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40" name="Text Placeholder 13"/>
          <p:cNvSpPr>
            <a:spLocks noGrp="1"/>
          </p:cNvSpPr>
          <p:nvPr>
            <p:ph type="body" sz="quarter" idx="32" hasCustomPrompt="1"/>
          </p:nvPr>
        </p:nvSpPr>
        <p:spPr>
          <a:xfrm>
            <a:off x="6664411" y="4259105"/>
            <a:ext cx="1985319" cy="274320"/>
          </a:xfrm>
        </p:spPr>
        <p:txBody>
          <a:bodyPr vert="horz" lIns="91440" tIns="45720" rIns="91440" bIns="45720" rtlCol="0">
            <a:noAutofit/>
          </a:bodyPr>
          <a:lstStyle>
            <a:lvl1pPr marL="0" indent="0">
              <a:buFontTx/>
              <a:buNone/>
              <a:defRPr lang="en-US" sz="1400" i="1" dirty="0" smtClean="0"/>
            </a:lvl1pPr>
          </a:lstStyle>
          <a:p>
            <a:pPr marL="0" lvl="0" indent="0">
              <a:spcBef>
                <a:spcPts val="0"/>
              </a:spcBef>
            </a:pPr>
            <a:r>
              <a:rPr lang="en-US" dirty="0"/>
              <a:t>[ Title ]</a:t>
            </a:r>
          </a:p>
        </p:txBody>
      </p:sp>
      <p:sp>
        <p:nvSpPr>
          <p:cNvPr id="44" name="Footer Placeholder 4"/>
          <p:cNvSpPr>
            <a:spLocks noGrp="1"/>
          </p:cNvSpPr>
          <p:nvPr>
            <p:ph type="ftr" sz="quarter" idx="3"/>
          </p:nvPr>
        </p:nvSpPr>
        <p:spPr>
          <a:xfrm>
            <a:off x="1043608" y="6459379"/>
            <a:ext cx="657639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3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73272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layout_">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2" name="Text Placeholder 11"/>
          <p:cNvSpPr>
            <a:spLocks noGrp="1"/>
          </p:cNvSpPr>
          <p:nvPr>
            <p:ph type="body" sz="quarter" idx="15"/>
          </p:nvPr>
        </p:nvSpPr>
        <p:spPr>
          <a:xfrm>
            <a:off x="33909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6" name="Text Placeholder 11"/>
          <p:cNvSpPr>
            <a:spLocks noGrp="1"/>
          </p:cNvSpPr>
          <p:nvPr>
            <p:ph type="body" sz="quarter" idx="17"/>
          </p:nvPr>
        </p:nvSpPr>
        <p:spPr>
          <a:xfrm>
            <a:off x="6248400" y="1752600"/>
            <a:ext cx="2438400" cy="479156"/>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Content Placeholder 2"/>
          <p:cNvSpPr>
            <a:spLocks noGrp="1"/>
          </p:cNvSpPr>
          <p:nvPr>
            <p:ph sz="quarter" idx="18"/>
          </p:nvPr>
        </p:nvSpPr>
        <p:spPr>
          <a:xfrm>
            <a:off x="533400" y="2286000"/>
            <a:ext cx="2438400" cy="3759200"/>
          </a:xfrm>
        </p:spPr>
        <p:txBody>
          <a:bodyPr vert="horz" lIns="91440" tIns="45720" rIns="91440" bIns="45720" rtlCol="0">
            <a:normAutofit/>
          </a:bodyPr>
          <a:lstStyle>
            <a:lvl1pPr marL="0" indent="0">
              <a:spcBef>
                <a:spcPts val="0"/>
              </a:spcBef>
              <a:spcAft>
                <a:spcPts val="0"/>
              </a:spcAft>
              <a:buFontTx/>
              <a:buNone/>
              <a:defRPr lang="en-US" sz="1200" kern="1200" dirty="0" smtClean="0">
                <a:solidFill>
                  <a:schemeClr val="tx1"/>
                </a:solidFill>
                <a:latin typeface="+mn-lt"/>
                <a:ea typeface="+mn-ea"/>
                <a:cs typeface="+mn-cs"/>
              </a:defRPr>
            </a:lvl1pPr>
          </a:lstStyle>
          <a:p>
            <a:pPr marL="0" lvl="0" indent="0" algn="l" defTabSz="914400" rtl="0" eaLnBrk="1" latinLnBrk="0" hangingPunct="1">
              <a:spcBef>
                <a:spcPts val="0"/>
              </a:spcBef>
              <a:buFontTx/>
              <a:buNone/>
            </a:pPr>
            <a:r>
              <a:rPr lang="de-DE"/>
              <a:t>Mastertextformat bearbeiten</a:t>
            </a:r>
          </a:p>
        </p:txBody>
      </p:sp>
      <p:sp>
        <p:nvSpPr>
          <p:cNvPr id="17" name="Content Placeholder 2"/>
          <p:cNvSpPr>
            <a:spLocks noGrp="1"/>
          </p:cNvSpPr>
          <p:nvPr>
            <p:ph sz="quarter" idx="19"/>
          </p:nvPr>
        </p:nvSpPr>
        <p:spPr>
          <a:xfrm>
            <a:off x="3390900" y="2286000"/>
            <a:ext cx="2438400" cy="3759200"/>
          </a:xfrm>
        </p:spPr>
        <p:txBody>
          <a:bodyPr vert="horz" lIns="91440" tIns="45720" rIns="91440" bIns="45720" rtlCol="0">
            <a:normAutofit/>
          </a:bodyPr>
          <a:lstStyle>
            <a:lvl1pPr marL="0" indent="0">
              <a:spcBef>
                <a:spcPts val="0"/>
              </a:spcBef>
              <a:spcAft>
                <a:spcPts val="0"/>
              </a:spcAft>
              <a:buFontTx/>
              <a:buNone/>
              <a:defRPr lang="en-US" sz="1200" dirty="0"/>
            </a:lvl1pPr>
          </a:lstStyle>
          <a:p>
            <a:pPr marL="0" lvl="0" indent="0">
              <a:spcBef>
                <a:spcPts val="0"/>
              </a:spcBef>
              <a:spcAft>
                <a:spcPts val="0"/>
              </a:spcAft>
              <a:buFontTx/>
              <a:buNone/>
            </a:pPr>
            <a:r>
              <a:rPr lang="de-DE"/>
              <a:t>Mastertextformat bearbeiten</a:t>
            </a:r>
          </a:p>
        </p:txBody>
      </p:sp>
      <p:sp>
        <p:nvSpPr>
          <p:cNvPr id="18" name="Content Placeholder 2"/>
          <p:cNvSpPr>
            <a:spLocks noGrp="1"/>
          </p:cNvSpPr>
          <p:nvPr>
            <p:ph sz="quarter" idx="20"/>
          </p:nvPr>
        </p:nvSpPr>
        <p:spPr>
          <a:xfrm>
            <a:off x="6248400" y="2286000"/>
            <a:ext cx="2438400" cy="3759200"/>
          </a:xfrm>
        </p:spPr>
        <p:txBody>
          <a:bodyPr vert="horz" lIns="91440" tIns="45720" rIns="91440" bIns="45720" rtlCol="0">
            <a:normAutofit/>
          </a:bodyPr>
          <a:lstStyle>
            <a:lvl1pPr marL="0" indent="0">
              <a:spcBef>
                <a:spcPts val="0"/>
              </a:spcBef>
              <a:spcAft>
                <a:spcPts val="0"/>
              </a:spcAft>
              <a:buFontTx/>
              <a:buNone/>
              <a:defRPr lang="en-US" sz="1200"/>
            </a:lvl1pPr>
          </a:lstStyle>
          <a:p>
            <a:pPr marL="0" lvl="0" indent="0">
              <a:spcBef>
                <a:spcPts val="0"/>
              </a:spcBef>
              <a:buFontTx/>
              <a:buNone/>
            </a:pPr>
            <a:r>
              <a:rPr lang="de-DE"/>
              <a:t>Mastertextformat bearbeiten</a:t>
            </a:r>
          </a:p>
        </p:txBody>
      </p:sp>
    </p:spTree>
    <p:extLst>
      <p:ext uri="{BB962C8B-B14F-4D97-AF65-F5344CB8AC3E}">
        <p14:creationId xmlns:p14="http://schemas.microsoft.com/office/powerpoint/2010/main" val="1546581378"/>
      </p:ext>
    </p:extLst>
  </p:cSld>
  <p:clrMapOvr>
    <a:masterClrMapping/>
  </p:clrMapOvr>
  <p:extLst>
    <p:ext uri="{DCECCB84-F9BA-43D5-87BE-67443E8EF086}">
      <p15:sldGuideLst xmlns:p15="http://schemas.microsoft.com/office/powerpoint/2012/main">
        <p15:guide id="1" orient="horz" pos="384">
          <p15:clr>
            <a:srgbClr val="FBAE40"/>
          </p15:clr>
        </p15:guide>
        <p15:guide id="2" pos="288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ingle person bio">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685800" y="1904999"/>
            <a:ext cx="2133600" cy="193963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4121701"/>
            <a:ext cx="2438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Name Here</a:t>
            </a:r>
          </a:p>
        </p:txBody>
      </p:sp>
      <p:sp>
        <p:nvSpPr>
          <p:cNvPr id="27" name="Text Placeholder 13"/>
          <p:cNvSpPr>
            <a:spLocks noGrp="1"/>
          </p:cNvSpPr>
          <p:nvPr>
            <p:ph type="body" sz="quarter" idx="21" hasCustomPrompt="1"/>
          </p:nvPr>
        </p:nvSpPr>
        <p:spPr>
          <a:xfrm>
            <a:off x="533400" y="4430486"/>
            <a:ext cx="2438400" cy="381000"/>
          </a:xfrm>
        </p:spPr>
        <p:txBody>
          <a:bodyPr>
            <a:noAutofit/>
          </a:bodyPr>
          <a:lstStyle>
            <a:lvl1pPr marL="0" indent="0">
              <a:spcBef>
                <a:spcPts val="0"/>
              </a:spcBef>
              <a:buFontTx/>
              <a:buNone/>
              <a:defRPr lang="en-US" sz="1400" i="1" kern="1200" dirty="0" smtClean="0">
                <a:solidFill>
                  <a:schemeClr val="tx1"/>
                </a:solidFill>
                <a:latin typeface="+mn-lt"/>
                <a:ea typeface="+mn-ea"/>
                <a:cs typeface="+mn-cs"/>
              </a:defRPr>
            </a:lvl1pPr>
            <a:lvl2pPr marL="457200" indent="0">
              <a:buFontTx/>
              <a:buNone/>
              <a:defRPr lang="en-US" sz="1600" kern="1200" dirty="0" smtClean="0">
                <a:solidFill>
                  <a:schemeClr val="tx1"/>
                </a:solidFill>
                <a:latin typeface="+mn-lt"/>
                <a:ea typeface="+mn-ea"/>
                <a:cs typeface="+mn-cs"/>
              </a:defRPr>
            </a:lvl2pPr>
            <a:lvl3pPr marL="914400" indent="0">
              <a:buFontTx/>
              <a:buNone/>
              <a:defRPr lang="en-US" sz="1600" kern="1200" dirty="0" smtClean="0">
                <a:solidFill>
                  <a:schemeClr val="tx1"/>
                </a:solidFill>
                <a:latin typeface="+mn-lt"/>
                <a:ea typeface="+mn-ea"/>
                <a:cs typeface="+mn-cs"/>
              </a:defRPr>
            </a:lvl3pPr>
            <a:lvl4pPr marL="1371600" indent="0">
              <a:buFontTx/>
              <a:buNone/>
              <a:defRPr lang="en-US" sz="1600" kern="1200" dirty="0" smtClean="0">
                <a:solidFill>
                  <a:schemeClr val="tx1"/>
                </a:solidFill>
                <a:latin typeface="+mn-lt"/>
                <a:ea typeface="+mn-ea"/>
                <a:cs typeface="+mn-cs"/>
              </a:defRPr>
            </a:lvl4pPr>
            <a:lvl5pPr marL="1828800" indent="0">
              <a:buFontTx/>
              <a:buNone/>
              <a:defRPr lang="en-US" sz="1600" kern="1200" dirty="0">
                <a:solidFill>
                  <a:schemeClr val="tx1"/>
                </a:solidFill>
                <a:latin typeface="+mn-lt"/>
                <a:ea typeface="+mn-ea"/>
                <a:cs typeface="+mn-cs"/>
              </a:defRPr>
            </a:lvl5pPr>
          </a:lstStyle>
          <a:p>
            <a:pPr lvl="0"/>
            <a:r>
              <a:rPr lang="en-US" dirty="0"/>
              <a:t>[ Title ]</a:t>
            </a:r>
          </a:p>
        </p:txBody>
      </p:sp>
      <p:sp>
        <p:nvSpPr>
          <p:cNvPr id="33" name="Text Placeholder 13"/>
          <p:cNvSpPr>
            <a:spLocks noGrp="1"/>
          </p:cNvSpPr>
          <p:nvPr>
            <p:ph type="body" sz="quarter" idx="23" hasCustomPrompt="1"/>
          </p:nvPr>
        </p:nvSpPr>
        <p:spPr>
          <a:xfrm>
            <a:off x="3124200" y="1803400"/>
            <a:ext cx="2590800" cy="401910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36" name="Text Placeholder 13"/>
          <p:cNvSpPr>
            <a:spLocks noGrp="1"/>
          </p:cNvSpPr>
          <p:nvPr>
            <p:ph type="body" sz="quarter" idx="26" hasCustomPrompt="1"/>
          </p:nvPr>
        </p:nvSpPr>
        <p:spPr>
          <a:xfrm>
            <a:off x="6019800" y="1803400"/>
            <a:ext cx="2590800" cy="401910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331640" y="6459379"/>
            <a:ext cx="628836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5769956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Full slide Chart Layou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533400" y="2590800"/>
            <a:ext cx="8077200" cy="3505200"/>
          </a:xfrm>
        </p:spPr>
        <p:txBody>
          <a:bodyPr/>
          <a:lstStyle/>
          <a:p>
            <a:r>
              <a:rPr lang="de-DE" dirty="0"/>
              <a:t>Diagramm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1" name="Text Placeholder 11"/>
          <p:cNvSpPr>
            <a:spLocks noGrp="1"/>
          </p:cNvSpPr>
          <p:nvPr>
            <p:ph type="body" sz="quarter" idx="13" hasCustomPrompt="1"/>
          </p:nvPr>
        </p:nvSpPr>
        <p:spPr>
          <a:xfrm>
            <a:off x="533400" y="1752600"/>
            <a:ext cx="8001000" cy="6858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Chart Title</a:t>
            </a:r>
          </a:p>
        </p:txBody>
      </p:sp>
      <p:sp>
        <p:nvSpPr>
          <p:cNvPr id="15" name="Footer Placeholder 4"/>
          <p:cNvSpPr>
            <a:spLocks noGrp="1"/>
          </p:cNvSpPr>
          <p:nvPr>
            <p:ph type="ftr" sz="quarter" idx="3"/>
          </p:nvPr>
        </p:nvSpPr>
        <p:spPr>
          <a:xfrm>
            <a:off x="1979712" y="6459379"/>
            <a:ext cx="564028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2200546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hart  layout 1">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810000" cy="3733800"/>
          </a:xfrm>
        </p:spPr>
        <p:txBody>
          <a:bodyPr>
            <a:normAutofit/>
          </a:bodyPr>
          <a:lstStyle>
            <a:lvl1pPr marL="0" indent="0">
              <a:spcBef>
                <a:spcPts val="0"/>
              </a:spcBef>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4" name="Chart Placeholder 3"/>
          <p:cNvSpPr>
            <a:spLocks noGrp="1"/>
          </p:cNvSpPr>
          <p:nvPr>
            <p:ph type="chart" sz="quarter" idx="17"/>
          </p:nvPr>
        </p:nvSpPr>
        <p:spPr>
          <a:xfrm>
            <a:off x="4648200" y="1752600"/>
            <a:ext cx="4191000" cy="4267200"/>
          </a:xfrm>
        </p:spPr>
        <p:txBody>
          <a:bodyPr/>
          <a:lstStyle>
            <a:lvl1pPr marL="0" indent="0">
              <a:buNone/>
              <a:defRPr/>
            </a:lvl1pPr>
          </a:lstStyle>
          <a:p>
            <a:r>
              <a:rPr lang="de-DE" dirty="0"/>
              <a:t>Diagramm durch Klicken auf Symbol hinzufügen</a:t>
            </a:r>
            <a:endParaRPr lang="en-US" dirty="0"/>
          </a:p>
        </p:txBody>
      </p:sp>
      <p:sp>
        <p:nvSpPr>
          <p:cNvPr id="18" name="Footer Placeholder 4"/>
          <p:cNvSpPr>
            <a:spLocks noGrp="1"/>
          </p:cNvSpPr>
          <p:nvPr>
            <p:ph type="ftr" sz="quarter" idx="3"/>
          </p:nvPr>
        </p:nvSpPr>
        <p:spPr>
          <a:xfrm>
            <a:off x="1403648" y="6459379"/>
            <a:ext cx="621635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9372002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hart  Layout 2">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810000" cy="18288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0" name="Text Placeholder 11"/>
          <p:cNvSpPr>
            <a:spLocks noGrp="1"/>
          </p:cNvSpPr>
          <p:nvPr>
            <p:ph type="body" sz="quarter" idx="15"/>
          </p:nvPr>
        </p:nvSpPr>
        <p:spPr>
          <a:xfrm>
            <a:off x="533400" y="4354775"/>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21" name="Text Placeholder 13"/>
          <p:cNvSpPr>
            <a:spLocks noGrp="1"/>
          </p:cNvSpPr>
          <p:nvPr>
            <p:ph type="body" sz="quarter" idx="16"/>
          </p:nvPr>
        </p:nvSpPr>
        <p:spPr>
          <a:xfrm>
            <a:off x="533400" y="4891585"/>
            <a:ext cx="3810000" cy="1231711"/>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4" name="Chart Placeholder 3"/>
          <p:cNvSpPr>
            <a:spLocks noGrp="1"/>
          </p:cNvSpPr>
          <p:nvPr>
            <p:ph type="chart" sz="quarter" idx="17"/>
          </p:nvPr>
        </p:nvSpPr>
        <p:spPr>
          <a:xfrm>
            <a:off x="4648200" y="1752600"/>
            <a:ext cx="4191000" cy="4267200"/>
          </a:xfrm>
        </p:spPr>
        <p:txBody>
          <a:bodyPr/>
          <a:lstStyle>
            <a:lvl1pPr marL="0" indent="0">
              <a:buNone/>
              <a:defRPr/>
            </a:lvl1pPr>
          </a:lstStyle>
          <a:p>
            <a:r>
              <a:rPr lang="de-DE" dirty="0"/>
              <a:t>Diagramm durch Klicken auf Symbol hinzufügen</a:t>
            </a:r>
            <a:endParaRPr lang="en-US" dirty="0"/>
          </a:p>
        </p:txBody>
      </p:sp>
      <p:sp>
        <p:nvSpPr>
          <p:cNvPr id="22"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2236632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Full slide Smart Ar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1" name="Text Placeholder 11"/>
          <p:cNvSpPr>
            <a:spLocks noGrp="1"/>
          </p:cNvSpPr>
          <p:nvPr>
            <p:ph type="body" sz="quarter" idx="13" hasCustomPrompt="1"/>
          </p:nvPr>
        </p:nvSpPr>
        <p:spPr>
          <a:xfrm>
            <a:off x="533400" y="1752600"/>
            <a:ext cx="8001000" cy="685800"/>
          </a:xfrm>
        </p:spPr>
        <p:txBody>
          <a:bodyPr>
            <a:normAutofit/>
          </a:bodyPr>
          <a:lstStyle>
            <a:lvl1pPr marL="0" indent="0">
              <a:spcBef>
                <a:spcPts val="0"/>
              </a:spcBef>
              <a:buFontTx/>
              <a:buNone/>
              <a:defRPr lang="en-US" sz="2000" kern="1200" baseline="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Smart art Title</a:t>
            </a:r>
          </a:p>
        </p:txBody>
      </p:sp>
      <p:sp>
        <p:nvSpPr>
          <p:cNvPr id="4" name="SmartArt Placeholder 3"/>
          <p:cNvSpPr>
            <a:spLocks noGrp="1"/>
          </p:cNvSpPr>
          <p:nvPr>
            <p:ph type="dgm" sz="quarter" idx="15"/>
          </p:nvPr>
        </p:nvSpPr>
        <p:spPr>
          <a:xfrm>
            <a:off x="533400" y="2616200"/>
            <a:ext cx="8077200" cy="3454400"/>
          </a:xfrm>
        </p:spPr>
        <p:txBody>
          <a:bodyPr/>
          <a:lstStyle/>
          <a:p>
            <a:r>
              <a:rPr lang="de-DE" dirty="0"/>
              <a:t>Klicken Sie auf das Symbol, um die SmartArt-Grafik hinzuzufügen</a:t>
            </a:r>
            <a:endParaRPr lang="en-US" dirty="0"/>
          </a:p>
        </p:txBody>
      </p:sp>
      <p:sp>
        <p:nvSpPr>
          <p:cNvPr id="15" name="Footer Placeholder 4"/>
          <p:cNvSpPr>
            <a:spLocks noGrp="1"/>
          </p:cNvSpPr>
          <p:nvPr>
            <p:ph type="ftr" sz="quarter" idx="3"/>
          </p:nvPr>
        </p:nvSpPr>
        <p:spPr>
          <a:xfrm>
            <a:off x="1331640" y="6459379"/>
            <a:ext cx="628836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1559705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mart Art layout 1">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93960"/>
            <a:ext cx="3962400" cy="3850944"/>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3" name="SmartArt Placeholder 2"/>
          <p:cNvSpPr>
            <a:spLocks noGrp="1"/>
          </p:cNvSpPr>
          <p:nvPr>
            <p:ph type="dgm" sz="quarter" idx="17"/>
          </p:nvPr>
        </p:nvSpPr>
        <p:spPr>
          <a:xfrm>
            <a:off x="4648200" y="1752600"/>
            <a:ext cx="4038600" cy="4114800"/>
          </a:xfrm>
        </p:spPr>
        <p:txBody>
          <a:bodyPr>
            <a:normAutofit/>
          </a:bodyPr>
          <a:lstStyle>
            <a:lvl1pPr>
              <a:defRPr sz="1200"/>
            </a:lvl1pPr>
          </a:lstStyle>
          <a:p>
            <a:r>
              <a:rPr lang="de-DE" dirty="0"/>
              <a:t>Klicken Sie auf das Symbol, um die SmartArt-Grafik hinzuzufügen</a:t>
            </a:r>
            <a:endParaRPr lang="en-US" dirty="0"/>
          </a:p>
        </p:txBody>
      </p:sp>
      <p:sp>
        <p:nvSpPr>
          <p:cNvPr id="18" name="Footer Placeholder 4"/>
          <p:cNvSpPr>
            <a:spLocks noGrp="1"/>
          </p:cNvSpPr>
          <p:nvPr>
            <p:ph type="ftr" sz="quarter" idx="3"/>
          </p:nvPr>
        </p:nvSpPr>
        <p:spPr>
          <a:xfrm>
            <a:off x="1475656" y="6459379"/>
            <a:ext cx="614434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0867774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mart Art layout 2">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33400" y="2286000"/>
            <a:ext cx="3962400" cy="18288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0" name="Text Placeholder 11"/>
          <p:cNvSpPr>
            <a:spLocks noGrp="1"/>
          </p:cNvSpPr>
          <p:nvPr>
            <p:ph type="body" sz="quarter" idx="15"/>
          </p:nvPr>
        </p:nvSpPr>
        <p:spPr>
          <a:xfrm>
            <a:off x="533400" y="4354775"/>
            <a:ext cx="3962400" cy="4572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SmartArt Placeholder 2"/>
          <p:cNvSpPr>
            <a:spLocks noGrp="1"/>
          </p:cNvSpPr>
          <p:nvPr>
            <p:ph type="dgm" sz="quarter" idx="17"/>
          </p:nvPr>
        </p:nvSpPr>
        <p:spPr>
          <a:xfrm>
            <a:off x="4648200" y="1752600"/>
            <a:ext cx="4038600" cy="4114800"/>
          </a:xfrm>
        </p:spPr>
        <p:txBody>
          <a:bodyPr>
            <a:normAutofit/>
          </a:bodyPr>
          <a:lstStyle>
            <a:lvl1pPr>
              <a:defRPr sz="1200"/>
            </a:lvl1pPr>
          </a:lstStyle>
          <a:p>
            <a:r>
              <a:rPr lang="de-DE" dirty="0"/>
              <a:t>Klicken Sie auf das Symbol, um die SmartArt-Grafik hinzuzufügen</a:t>
            </a:r>
            <a:endParaRPr lang="en-US" dirty="0"/>
          </a:p>
        </p:txBody>
      </p:sp>
      <p:sp>
        <p:nvSpPr>
          <p:cNvPr id="11" name="Text Placeholder 13"/>
          <p:cNvSpPr>
            <a:spLocks noGrp="1"/>
          </p:cNvSpPr>
          <p:nvPr>
            <p:ph type="body" sz="quarter" idx="18"/>
          </p:nvPr>
        </p:nvSpPr>
        <p:spPr>
          <a:xfrm>
            <a:off x="533400" y="4912056"/>
            <a:ext cx="3962400" cy="1295400"/>
          </a:xfrm>
        </p:spPr>
        <p:txBody>
          <a:bodyPr>
            <a:normAutofit/>
          </a:bodyPr>
          <a:lstStyle>
            <a:lvl1pPr marL="0" indent="0">
              <a:buFontTx/>
              <a:buNone/>
              <a:defRPr lang="en-US" sz="1200" kern="1200" baseline="0" dirty="0" smtClean="0">
                <a:solidFill>
                  <a:schemeClr val="tx1"/>
                </a:solidFill>
                <a:latin typeface="+mn-lt"/>
                <a:ea typeface="+mn-ea"/>
                <a:cs typeface="+mn-cs"/>
              </a:defRPr>
            </a:lvl1pPr>
            <a:lvl2pPr marL="457200" indent="0">
              <a:buFontTx/>
              <a:buNone/>
              <a:defRPr lang="en-US" sz="1800" kern="1200" dirty="0" smtClean="0">
                <a:solidFill>
                  <a:schemeClr val="tx1"/>
                </a:solidFill>
                <a:latin typeface="+mn-lt"/>
                <a:ea typeface="+mn-ea"/>
                <a:cs typeface="+mn-cs"/>
              </a:defRPr>
            </a:lvl2pPr>
            <a:lvl3pPr marL="914400" indent="0">
              <a:buFontTx/>
              <a:buNone/>
              <a:defRPr lang="en-US" sz="1800" b="1" kern="1200" dirty="0" smtClean="0">
                <a:solidFill>
                  <a:schemeClr val="tx1"/>
                </a:solidFill>
                <a:latin typeface="+mn-lt"/>
                <a:ea typeface="+mn-ea"/>
                <a:cs typeface="+mn-cs"/>
              </a:defRPr>
            </a:lvl3pPr>
            <a:lvl4pPr marL="1371600" indent="0">
              <a:buFontTx/>
              <a:buNone/>
              <a:defRPr lang="en-US" sz="1800" kern="1200" dirty="0" smtClean="0">
                <a:solidFill>
                  <a:schemeClr val="tx1"/>
                </a:solidFill>
                <a:latin typeface="+mn-lt"/>
                <a:ea typeface="+mn-ea"/>
                <a:cs typeface="+mn-cs"/>
              </a:defRPr>
            </a:lvl4pPr>
            <a:lvl5pPr marL="1828800" indent="0">
              <a:buFontTx/>
              <a:buNone/>
              <a:defRPr lang="en-US" sz="1800" kern="1200" dirty="0">
                <a:solidFill>
                  <a:schemeClr val="tx1"/>
                </a:solidFill>
                <a:latin typeface="+mn-lt"/>
                <a:ea typeface="+mn-ea"/>
                <a:cs typeface="+mn-cs"/>
              </a:defRPr>
            </a:lvl5pPr>
          </a:lstStyle>
          <a:p>
            <a:pPr lvl="0"/>
            <a:r>
              <a:rPr lang="de-DE"/>
              <a:t>Mastertextformat bearbeiten</a:t>
            </a:r>
          </a:p>
        </p:txBody>
      </p:sp>
      <p:sp>
        <p:nvSpPr>
          <p:cNvPr id="22"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6058635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4" name="Picture Placeholder 3"/>
          <p:cNvSpPr>
            <a:spLocks noGrp="1"/>
          </p:cNvSpPr>
          <p:nvPr>
            <p:ph type="pic" sz="quarter" idx="21"/>
          </p:nvPr>
        </p:nvSpPr>
        <p:spPr>
          <a:xfrm>
            <a:off x="533400" y="1600200"/>
            <a:ext cx="2525486" cy="439420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7" name="Content Placeholder 2"/>
          <p:cNvSpPr>
            <a:spLocks noGrp="1"/>
          </p:cNvSpPr>
          <p:nvPr>
            <p:ph sz="quarter" idx="19"/>
          </p:nvPr>
        </p:nvSpPr>
        <p:spPr>
          <a:xfrm>
            <a:off x="3390900" y="1752600"/>
            <a:ext cx="2438400" cy="4447955"/>
          </a:xfrm>
        </p:spPr>
        <p:txBody>
          <a:bodyPr vert="horz" lIns="91440" tIns="45720" rIns="91440" bIns="45720" rtlCol="0">
            <a:normAutofit/>
          </a:bodyPr>
          <a:lstStyle>
            <a:lvl1pPr marL="0" indent="0">
              <a:spcBef>
                <a:spcPts val="0"/>
              </a:spcBef>
              <a:spcAft>
                <a:spcPts val="0"/>
              </a:spcAft>
              <a:buFontTx/>
              <a:buNone/>
              <a:defRPr lang="en-US" sz="1200" dirty="0"/>
            </a:lvl1pPr>
          </a:lstStyle>
          <a:p>
            <a:pPr marL="0" lvl="0" indent="0">
              <a:spcBef>
                <a:spcPts val="0"/>
              </a:spcBef>
              <a:spcAft>
                <a:spcPts val="0"/>
              </a:spcAft>
              <a:buFontTx/>
              <a:buNone/>
            </a:pPr>
            <a:r>
              <a:rPr lang="de-DE"/>
              <a:t>Mastertextformat bearbeiten</a:t>
            </a:r>
          </a:p>
        </p:txBody>
      </p:sp>
      <p:sp>
        <p:nvSpPr>
          <p:cNvPr id="18" name="Content Placeholder 2"/>
          <p:cNvSpPr>
            <a:spLocks noGrp="1"/>
          </p:cNvSpPr>
          <p:nvPr>
            <p:ph sz="quarter" idx="20"/>
          </p:nvPr>
        </p:nvSpPr>
        <p:spPr>
          <a:xfrm>
            <a:off x="6248400" y="1752600"/>
            <a:ext cx="2438400" cy="4447955"/>
          </a:xfrm>
        </p:spPr>
        <p:txBody>
          <a:bodyPr vert="horz" lIns="91440" tIns="45720" rIns="91440" bIns="45720" rtlCol="0">
            <a:normAutofit/>
          </a:bodyPr>
          <a:lstStyle>
            <a:lvl1pPr marL="0" indent="0">
              <a:spcBef>
                <a:spcPts val="0"/>
              </a:spcBef>
              <a:spcAft>
                <a:spcPts val="0"/>
              </a:spcAft>
              <a:buFontTx/>
              <a:buNone/>
              <a:defRPr lang="en-US" sz="1200"/>
            </a:lvl1pPr>
          </a:lstStyle>
          <a:p>
            <a:pPr marL="0" lvl="0" indent="0">
              <a:spcBef>
                <a:spcPts val="0"/>
              </a:spcBef>
              <a:buFontTx/>
              <a:buNone/>
            </a:pPr>
            <a:r>
              <a:rPr lang="de-DE"/>
              <a:t>Mastertextformat bearbeiten</a:t>
            </a:r>
          </a:p>
        </p:txBody>
      </p:sp>
      <p:sp>
        <p:nvSpPr>
          <p:cNvPr id="15"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131846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con lis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660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3" name="Text Placeholder 13"/>
          <p:cNvSpPr>
            <a:spLocks noGrp="1"/>
          </p:cNvSpPr>
          <p:nvPr>
            <p:ph type="body" sz="quarter" idx="15"/>
          </p:nvPr>
        </p:nvSpPr>
        <p:spPr>
          <a:xfrm>
            <a:off x="533400" y="2441355"/>
            <a:ext cx="3733800" cy="3706504"/>
          </a:xfrm>
        </p:spPr>
        <p:txBody>
          <a:bodyPr vert="horz" lIns="91440" tIns="45720" rIns="91440" bIns="45720" rtlCol="0">
            <a:normAutofit/>
          </a:bodyPr>
          <a:lstStyle>
            <a:lvl1pPr marL="0" indent="0">
              <a:buFontTx/>
              <a:buNone/>
              <a:defRPr lang="en-US" sz="1200" dirty="0" smtClean="0"/>
            </a:lvl1pPr>
            <a:lvl2pPr marL="0" indent="0">
              <a:buFontTx/>
              <a:buNone/>
              <a:defRPr lang="en-US" sz="1200" dirty="0" smtClean="0"/>
            </a:lvl2pPr>
            <a:lvl3pPr marL="0" indent="0">
              <a:buFontTx/>
              <a:buNone/>
              <a:defRPr lang="en-US" sz="1200" dirty="0" smtClean="0"/>
            </a:lvl3pPr>
            <a:lvl4pPr marL="0" indent="0">
              <a:buFontTx/>
              <a:buNone/>
              <a:defRPr lang="en-US" sz="1200" dirty="0" smtClean="0"/>
            </a:lvl4pPr>
            <a:lvl5pPr marL="0" indent="0">
              <a:buFontTx/>
              <a:buNone/>
              <a:defRPr lang="en-US" sz="1200" dirty="0"/>
            </a:lvl5pPr>
          </a:lstStyle>
          <a:p>
            <a:pPr marL="0" lvl="0" indent="0">
              <a:spcBef>
                <a:spcPts val="0"/>
              </a:spcBef>
              <a:spcAft>
                <a:spcPts val="0"/>
              </a:spcAft>
              <a:buFontTx/>
              <a:buNone/>
            </a:pPr>
            <a:r>
              <a:rPr lang="de-DE"/>
              <a:t>Mastertextformat bearbeiten</a:t>
            </a:r>
          </a:p>
          <a:p>
            <a:pPr marL="0" lvl="1" indent="0">
              <a:spcBef>
                <a:spcPts val="0"/>
              </a:spcBef>
              <a:spcAft>
                <a:spcPts val="0"/>
              </a:spcAft>
              <a:buFontTx/>
              <a:buNone/>
            </a:pPr>
            <a:r>
              <a:rPr lang="de-DE"/>
              <a:t>Zweite Ebene</a:t>
            </a:r>
          </a:p>
          <a:p>
            <a:pPr marL="0" lvl="2" indent="0">
              <a:spcBef>
                <a:spcPts val="0"/>
              </a:spcBef>
              <a:spcAft>
                <a:spcPts val="0"/>
              </a:spcAft>
              <a:buFontTx/>
              <a:buNone/>
            </a:pPr>
            <a:r>
              <a:rPr lang="de-DE"/>
              <a:t>Dritte Ebene</a:t>
            </a:r>
          </a:p>
          <a:p>
            <a:pPr marL="0" lvl="3" indent="0">
              <a:spcBef>
                <a:spcPts val="0"/>
              </a:spcBef>
              <a:spcAft>
                <a:spcPts val="0"/>
              </a:spcAft>
              <a:buFontTx/>
              <a:buNone/>
            </a:pPr>
            <a:r>
              <a:rPr lang="de-DE"/>
              <a:t>Vierte Ebene</a:t>
            </a:r>
          </a:p>
          <a:p>
            <a:pPr marL="0" lvl="4" indent="0">
              <a:spcBef>
                <a:spcPts val="0"/>
              </a:spcBef>
              <a:spcAft>
                <a:spcPts val="0"/>
              </a:spcAft>
              <a:buFontTx/>
              <a:buNone/>
            </a:pPr>
            <a:r>
              <a:rPr lang="de-DE"/>
              <a:t>Fünfte Ebene</a:t>
            </a:r>
            <a:endParaRPr lang="en-US" dirty="0"/>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4" name="Oval 33"/>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Footer Placeholder 4"/>
          <p:cNvSpPr>
            <a:spLocks noGrp="1"/>
          </p:cNvSpPr>
          <p:nvPr>
            <p:ph type="ftr" sz="quarter" idx="3"/>
          </p:nvPr>
        </p:nvSpPr>
        <p:spPr>
          <a:xfrm>
            <a:off x="1187624" y="6459379"/>
            <a:ext cx="643237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1690723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Icon list layou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533400" y="1752600"/>
            <a:ext cx="3733800" cy="660400"/>
          </a:xfrm>
        </p:spPr>
        <p:txBody>
          <a:bodyPr>
            <a:norm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Content Placeholder 2"/>
          <p:cNvSpPr>
            <a:spLocks noGrp="1"/>
          </p:cNvSpPr>
          <p:nvPr>
            <p:ph sz="quarter" idx="18"/>
          </p:nvPr>
        </p:nvSpPr>
        <p:spPr>
          <a:xfrm>
            <a:off x="533400" y="2438400"/>
            <a:ext cx="3733800" cy="3759200"/>
          </a:xfrm>
        </p:spPr>
        <p:txBody>
          <a:bodyPr vert="horz" lIns="91440" tIns="45720" rIns="91440" bIns="45720" rtlCol="0">
            <a:normAutofit/>
          </a:bodyPr>
          <a:lstStyle>
            <a:lvl1pPr marL="0" indent="0">
              <a:spcBef>
                <a:spcPts val="0"/>
              </a:spcBef>
              <a:spcAft>
                <a:spcPts val="0"/>
              </a:spcAft>
              <a:buFontTx/>
              <a:buNone/>
              <a:defRPr lang="en-US" sz="1200" kern="1200" dirty="0" smtClean="0">
                <a:solidFill>
                  <a:schemeClr val="tx1"/>
                </a:solidFill>
                <a:latin typeface="+mn-lt"/>
                <a:ea typeface="+mn-ea"/>
                <a:cs typeface="+mn-cs"/>
              </a:defRPr>
            </a:lvl1pPr>
          </a:lstStyle>
          <a:p>
            <a:pPr marL="0" lvl="0" indent="0" algn="l" defTabSz="914400" rtl="0" eaLnBrk="1" latinLnBrk="0" hangingPunct="1">
              <a:spcBef>
                <a:spcPts val="0"/>
              </a:spcBef>
              <a:buFontTx/>
              <a:buNone/>
            </a:pPr>
            <a:r>
              <a:rPr lang="de-DE"/>
              <a:t>Mastertextformat bearbeiten</a:t>
            </a:r>
          </a:p>
        </p:txBody>
      </p:sp>
      <p:sp>
        <p:nvSpPr>
          <p:cNvPr id="19"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
        <p:nvSpPr>
          <p:cNvPr id="15" name="Oval 14"/>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Tree>
    <p:extLst>
      <p:ext uri="{BB962C8B-B14F-4D97-AF65-F5344CB8AC3E}">
        <p14:creationId xmlns:p14="http://schemas.microsoft.com/office/powerpoint/2010/main" val="93617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Contents ">
    <p:spTree>
      <p:nvGrpSpPr>
        <p:cNvPr id="1" name=""/>
        <p:cNvGrpSpPr/>
        <p:nvPr/>
      </p:nvGrpSpPr>
      <p:grpSpPr>
        <a:xfrm>
          <a:off x="0" y="0"/>
          <a:ext cx="0" cy="0"/>
          <a:chOff x="0" y="0"/>
          <a:chExt cx="0" cy="0"/>
        </a:xfrm>
      </p:grpSpPr>
      <p:sp>
        <p:nvSpPr>
          <p:cNvPr id="22" name="Rounded Rectangle 21"/>
          <p:cNvSpPr/>
          <p:nvPr userDrawn="1"/>
        </p:nvSpPr>
        <p:spPr>
          <a:xfrm>
            <a:off x="591847"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7" name="Oval 46"/>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7" name="Rounded Rectangle 36"/>
          <p:cNvSpPr/>
          <p:nvPr userDrawn="1"/>
        </p:nvSpPr>
        <p:spPr>
          <a:xfrm>
            <a:off x="4915546"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Oval 37"/>
          <p:cNvSpPr>
            <a:spLocks/>
          </p:cNvSpPr>
          <p:nvPr userDrawn="1"/>
        </p:nvSpPr>
        <p:spPr>
          <a:xfrm>
            <a:off x="50610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5" name="Rounded Rectangle 34"/>
          <p:cNvSpPr/>
          <p:nvPr userDrawn="1"/>
        </p:nvSpPr>
        <p:spPr>
          <a:xfrm>
            <a:off x="4915546"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Oval 35"/>
          <p:cNvSpPr>
            <a:spLocks/>
          </p:cNvSpPr>
          <p:nvPr userDrawn="1"/>
        </p:nvSpPr>
        <p:spPr>
          <a:xfrm>
            <a:off x="50610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2" name="Rounded Rectangle 31"/>
          <p:cNvSpPr/>
          <p:nvPr userDrawn="1"/>
        </p:nvSpPr>
        <p:spPr>
          <a:xfrm>
            <a:off x="4921724"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ounded Rectangle 17"/>
          <p:cNvSpPr/>
          <p:nvPr userDrawn="1"/>
        </p:nvSpPr>
        <p:spPr>
          <a:xfrm>
            <a:off x="598025"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0" name="Rounded Rectangle 19"/>
          <p:cNvSpPr/>
          <p:nvPr userDrawn="1"/>
        </p:nvSpPr>
        <p:spPr>
          <a:xfrm>
            <a:off x="591847"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7150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7150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7150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50610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7"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0"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1"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4" name="Content Placeholder 2"/>
          <p:cNvSpPr>
            <a:spLocks noGrp="1"/>
          </p:cNvSpPr>
          <p:nvPr>
            <p:ph sz="quarter" idx="22" hasCustomPrompt="1"/>
          </p:nvPr>
        </p:nvSpPr>
        <p:spPr>
          <a:xfrm>
            <a:off x="5203332"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5" name="Content Placeholder 2"/>
          <p:cNvSpPr>
            <a:spLocks noGrp="1"/>
          </p:cNvSpPr>
          <p:nvPr>
            <p:ph sz="quarter" idx="23" hasCustomPrompt="1"/>
          </p:nvPr>
        </p:nvSpPr>
        <p:spPr>
          <a:xfrm>
            <a:off x="5203332"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6" name="Content Placeholder 2"/>
          <p:cNvSpPr>
            <a:spLocks noGrp="1"/>
          </p:cNvSpPr>
          <p:nvPr>
            <p:ph sz="quarter" idx="24" hasCustomPrompt="1"/>
          </p:nvPr>
        </p:nvSpPr>
        <p:spPr>
          <a:xfrm>
            <a:off x="5203332"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spTree>
    <p:extLst>
      <p:ext uri="{BB962C8B-B14F-4D97-AF65-F5344CB8AC3E}">
        <p14:creationId xmlns:p14="http://schemas.microsoft.com/office/powerpoint/2010/main" val="20103218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Icon list with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4" name="Text Placeholder 13"/>
          <p:cNvSpPr>
            <a:spLocks noGrp="1"/>
          </p:cNvSpPr>
          <p:nvPr>
            <p:ph type="body" sz="quarter" idx="14"/>
          </p:nvPr>
        </p:nvSpPr>
        <p:spPr>
          <a:xfrm>
            <a:off x="5791200" y="1798706"/>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4" name="Text Placeholder 13"/>
          <p:cNvSpPr>
            <a:spLocks noGrp="1"/>
          </p:cNvSpPr>
          <p:nvPr>
            <p:ph type="body" sz="quarter" idx="16"/>
          </p:nvPr>
        </p:nvSpPr>
        <p:spPr>
          <a:xfrm>
            <a:off x="5796516" y="3147253"/>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25" name="Text Placeholder 13"/>
          <p:cNvSpPr>
            <a:spLocks noGrp="1"/>
          </p:cNvSpPr>
          <p:nvPr>
            <p:ph type="body" sz="quarter" idx="17"/>
          </p:nvPr>
        </p:nvSpPr>
        <p:spPr>
          <a:xfrm>
            <a:off x="5794744" y="4495800"/>
            <a:ext cx="2895600" cy="1242188"/>
          </a:xfrm>
        </p:spPr>
        <p:txBody>
          <a:bodyPr vert="horz" lIns="91440" tIns="45720" rIns="91440" bIns="45720" rtlCol="0">
            <a:normAutofit/>
          </a:bodyPr>
          <a:lstStyle>
            <a:lvl1pPr marL="0" indent="0">
              <a:buFontTx/>
              <a:buNone/>
              <a:defRPr lang="en-US" sz="1200" dirty="0" smtClean="0"/>
            </a:lvl1pPr>
          </a:lstStyle>
          <a:p>
            <a:pPr marL="0" lvl="0" indent="0">
              <a:spcBef>
                <a:spcPts val="0"/>
              </a:spcBef>
              <a:spcAft>
                <a:spcPts val="0"/>
              </a:spcAft>
              <a:buFontTx/>
              <a:buNone/>
            </a:pPr>
            <a:r>
              <a:rPr lang="de-DE"/>
              <a:t>Mastertextformat bearbeiten</a:t>
            </a:r>
          </a:p>
        </p:txBody>
      </p:sp>
      <p:sp>
        <p:nvSpPr>
          <p:cNvPr id="32" name="Oval 31"/>
          <p:cNvSpPr/>
          <p:nvPr userDrawn="1"/>
        </p:nvSpPr>
        <p:spPr>
          <a:xfrm>
            <a:off x="4709224" y="1798706"/>
            <a:ext cx="990600" cy="990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p:txBody>
      </p:sp>
      <p:sp>
        <p:nvSpPr>
          <p:cNvPr id="33" name="Oval 32"/>
          <p:cNvSpPr/>
          <p:nvPr userDrawn="1"/>
        </p:nvSpPr>
        <p:spPr>
          <a:xfrm>
            <a:off x="4709224" y="3147253"/>
            <a:ext cx="990600" cy="990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p:txBody>
      </p:sp>
      <p:sp>
        <p:nvSpPr>
          <p:cNvPr id="19" name="Picture Placeholder 2"/>
          <p:cNvSpPr>
            <a:spLocks noGrp="1"/>
          </p:cNvSpPr>
          <p:nvPr>
            <p:ph type="pic" sz="quarter" idx="15"/>
          </p:nvPr>
        </p:nvSpPr>
        <p:spPr>
          <a:xfrm>
            <a:off x="609600" y="1798707"/>
            <a:ext cx="3581400" cy="4068694"/>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de-DE" dirty="0"/>
              <a:t>Bild durch Klicken auf Symbol hinzufügen</a:t>
            </a:r>
            <a:endParaRPr lang="en-US" dirty="0"/>
          </a:p>
        </p:txBody>
      </p:sp>
      <p:sp>
        <p:nvSpPr>
          <p:cNvPr id="17" name="Footer Placeholder 4"/>
          <p:cNvSpPr>
            <a:spLocks noGrp="1"/>
          </p:cNvSpPr>
          <p:nvPr>
            <p:ph type="ftr" sz="quarter" idx="3"/>
          </p:nvPr>
        </p:nvSpPr>
        <p:spPr>
          <a:xfrm>
            <a:off x="1835696" y="6459379"/>
            <a:ext cx="578430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
        <p:nvSpPr>
          <p:cNvPr id="13" name="Oval 12"/>
          <p:cNvSpPr/>
          <p:nvPr userDrawn="1"/>
        </p:nvSpPr>
        <p:spPr>
          <a:xfrm>
            <a:off x="4709224" y="4495800"/>
            <a:ext cx="990600" cy="99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en-US" sz="2800" dirty="0"/>
          </a:p>
          <a:p>
            <a:pPr algn="ctr"/>
            <a:endParaRPr lang="en-US" sz="2800" dirty="0"/>
          </a:p>
          <a:p>
            <a:pPr algn="ctr"/>
            <a:endParaRPr lang="en-US" sz="2800" dirty="0"/>
          </a:p>
        </p:txBody>
      </p:sp>
    </p:spTree>
    <p:extLst>
      <p:ext uri="{BB962C8B-B14F-4D97-AF65-F5344CB8AC3E}">
        <p14:creationId xmlns:p14="http://schemas.microsoft.com/office/powerpoint/2010/main" val="33325715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Icon List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6" name="Content Placeholder 2"/>
          <p:cNvSpPr>
            <a:spLocks noGrp="1"/>
          </p:cNvSpPr>
          <p:nvPr>
            <p:ph idx="1"/>
          </p:nvPr>
        </p:nvSpPr>
        <p:spPr>
          <a:xfrm>
            <a:off x="548640" y="267720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17" name="Oval 16"/>
          <p:cNvSpPr/>
          <p:nvPr userDrawn="1"/>
        </p:nvSpPr>
        <p:spPr>
          <a:xfrm>
            <a:off x="1219200" y="175260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Oval 17"/>
          <p:cNvSpPr/>
          <p:nvPr userDrawn="1"/>
        </p:nvSpPr>
        <p:spPr>
          <a:xfrm>
            <a:off x="3962400" y="1752600"/>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Oval 18"/>
          <p:cNvSpPr/>
          <p:nvPr userDrawn="1"/>
        </p:nvSpPr>
        <p:spPr>
          <a:xfrm>
            <a:off x="6781800" y="1752600"/>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 name="Oval 19"/>
          <p:cNvSpPr/>
          <p:nvPr userDrawn="1"/>
        </p:nvSpPr>
        <p:spPr>
          <a:xfrm>
            <a:off x="1219200" y="3962400"/>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 name="Oval 20"/>
          <p:cNvSpPr/>
          <p:nvPr userDrawn="1"/>
        </p:nvSpPr>
        <p:spPr>
          <a:xfrm>
            <a:off x="3962400" y="3962400"/>
            <a:ext cx="914400" cy="914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2" name="Oval 21"/>
          <p:cNvSpPr/>
          <p:nvPr userDrawn="1"/>
        </p:nvSpPr>
        <p:spPr>
          <a:xfrm>
            <a:off x="6781800" y="3962400"/>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3" name="Content Placeholder 2"/>
          <p:cNvSpPr>
            <a:spLocks noGrp="1"/>
          </p:cNvSpPr>
          <p:nvPr>
            <p:ph idx="10"/>
          </p:nvPr>
        </p:nvSpPr>
        <p:spPr>
          <a:xfrm>
            <a:off x="3315590" y="267451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4" name="Content Placeholder 2"/>
          <p:cNvSpPr>
            <a:spLocks noGrp="1"/>
          </p:cNvSpPr>
          <p:nvPr>
            <p:ph idx="11"/>
          </p:nvPr>
        </p:nvSpPr>
        <p:spPr>
          <a:xfrm>
            <a:off x="6089206" y="26670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5" name="Content Placeholder 2"/>
          <p:cNvSpPr>
            <a:spLocks noGrp="1"/>
          </p:cNvSpPr>
          <p:nvPr>
            <p:ph idx="12"/>
          </p:nvPr>
        </p:nvSpPr>
        <p:spPr>
          <a:xfrm>
            <a:off x="548640" y="4879496"/>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6" name="Content Placeholder 2"/>
          <p:cNvSpPr>
            <a:spLocks noGrp="1"/>
          </p:cNvSpPr>
          <p:nvPr>
            <p:ph idx="14"/>
          </p:nvPr>
        </p:nvSpPr>
        <p:spPr>
          <a:xfrm>
            <a:off x="3315590" y="48768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7" name="Content Placeholder 2"/>
          <p:cNvSpPr>
            <a:spLocks noGrp="1"/>
          </p:cNvSpPr>
          <p:nvPr>
            <p:ph idx="15"/>
          </p:nvPr>
        </p:nvSpPr>
        <p:spPr>
          <a:xfrm>
            <a:off x="6089206" y="4876800"/>
            <a:ext cx="2194560" cy="1158109"/>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35" name="Footer Placeholder 4"/>
          <p:cNvSpPr>
            <a:spLocks noGrp="1"/>
          </p:cNvSpPr>
          <p:nvPr>
            <p:ph type="ftr" sz="quarter" idx="3"/>
          </p:nvPr>
        </p:nvSpPr>
        <p:spPr>
          <a:xfrm>
            <a:off x="1115616" y="6459379"/>
            <a:ext cx="650438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60321714"/>
      </p:ext>
    </p:extLst>
  </p:cSld>
  <p:clrMapOvr>
    <a:masterClrMapping/>
  </p:clrMapOvr>
  <p:extLst>
    <p:ext uri="{DCECCB84-F9BA-43D5-87BE-67443E8EF086}">
      <p15:sldGuideLst xmlns:p15="http://schemas.microsoft.com/office/powerpoint/2012/main">
        <p15:guide id="1" orient="horz" pos="1620">
          <p15:clr>
            <a:srgbClr val="FBAE40"/>
          </p15:clr>
        </p15:guide>
        <p15:guide id="2" pos="4532">
          <p15:clr>
            <a:srgbClr val="FBAE40"/>
          </p15:clr>
        </p15:guide>
        <p15:guide id="3" pos="273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Icon List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6" name="Content Placeholder 2"/>
          <p:cNvSpPr>
            <a:spLocks noGrp="1"/>
          </p:cNvSpPr>
          <p:nvPr>
            <p:ph idx="1"/>
          </p:nvPr>
        </p:nvSpPr>
        <p:spPr>
          <a:xfrm>
            <a:off x="548640" y="267720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3" name="Content Placeholder 2"/>
          <p:cNvSpPr>
            <a:spLocks noGrp="1"/>
          </p:cNvSpPr>
          <p:nvPr>
            <p:ph idx="10"/>
          </p:nvPr>
        </p:nvSpPr>
        <p:spPr>
          <a:xfrm>
            <a:off x="3244468" y="267451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4" name="Content Placeholder 2"/>
          <p:cNvSpPr>
            <a:spLocks noGrp="1"/>
          </p:cNvSpPr>
          <p:nvPr>
            <p:ph idx="11"/>
          </p:nvPr>
        </p:nvSpPr>
        <p:spPr>
          <a:xfrm>
            <a:off x="6089206" y="2667000"/>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5" name="Content Placeholder 2"/>
          <p:cNvSpPr>
            <a:spLocks noGrp="1"/>
          </p:cNvSpPr>
          <p:nvPr>
            <p:ph idx="12"/>
          </p:nvPr>
        </p:nvSpPr>
        <p:spPr>
          <a:xfrm>
            <a:off x="548640" y="5079999"/>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6" name="Content Placeholder 2"/>
          <p:cNvSpPr>
            <a:spLocks noGrp="1"/>
          </p:cNvSpPr>
          <p:nvPr>
            <p:ph idx="14"/>
          </p:nvPr>
        </p:nvSpPr>
        <p:spPr>
          <a:xfrm>
            <a:off x="3244468" y="5077303"/>
            <a:ext cx="2194560" cy="1167703"/>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27" name="Content Placeholder 2"/>
          <p:cNvSpPr>
            <a:spLocks noGrp="1"/>
          </p:cNvSpPr>
          <p:nvPr>
            <p:ph idx="15"/>
          </p:nvPr>
        </p:nvSpPr>
        <p:spPr>
          <a:xfrm>
            <a:off x="6089206" y="5077303"/>
            <a:ext cx="2194560" cy="1158109"/>
          </a:xfrm>
        </p:spPr>
        <p:txBody>
          <a:bodyPr vert="horz" lIns="91440" tIns="45720" rIns="91440" bIns="45720" rtlCol="0">
            <a:normAutofit/>
          </a:bodyPr>
          <a:lstStyle>
            <a:lvl1pPr marL="0" indent="0" algn="ctr">
              <a:spcAft>
                <a:spcPts val="0"/>
              </a:spcAft>
              <a:buFont typeface="Arial" panose="020B0604020202020204" pitchFamily="34" charset="0"/>
              <a:buNone/>
              <a:defRPr lang="en-US" sz="1200" smtClean="0"/>
            </a:lvl1pPr>
            <a:lvl2pPr marL="914400" indent="-457200">
              <a:spcAft>
                <a:spcPts val="1800"/>
              </a:spcAft>
              <a:buFont typeface="Wingdings" pitchFamily="2" charset="2"/>
              <a:buChar char="ü"/>
              <a:defRPr lang="en-US" sz="1200" smtClean="0"/>
            </a:lvl2pPr>
            <a:lvl3pPr marL="1257300" indent="-342900">
              <a:spcAft>
                <a:spcPts val="1800"/>
              </a:spcAft>
              <a:buFont typeface="Wingdings" pitchFamily="2" charset="2"/>
              <a:buChar char="ü"/>
              <a:defRPr lang="en-US" sz="1200" smtClean="0"/>
            </a:lvl3pPr>
            <a:lvl4pPr marL="1714500" indent="-342900">
              <a:spcAft>
                <a:spcPts val="1800"/>
              </a:spcAft>
              <a:buFont typeface="Wingdings" pitchFamily="2" charset="2"/>
              <a:buChar char="ü"/>
              <a:defRPr lang="en-US" sz="1200" smtClean="0"/>
            </a:lvl4pPr>
            <a:lvl5pPr marL="2171700" indent="-342900">
              <a:spcAft>
                <a:spcPts val="1800"/>
              </a:spcAft>
              <a:buFont typeface="Wingdings" pitchFamily="2" charset="2"/>
              <a:buChar char="ü"/>
              <a:defRPr lang="en-US" sz="1200"/>
            </a:lvl5pPr>
          </a:lstStyle>
          <a:p>
            <a:pPr lvl="0"/>
            <a:r>
              <a:rPr lang="de-DE"/>
              <a:t>Mastertextformat bearbeiten</a:t>
            </a:r>
          </a:p>
        </p:txBody>
      </p:sp>
      <p:sp>
        <p:nvSpPr>
          <p:cNvPr id="17" name="Footer Placeholder 4"/>
          <p:cNvSpPr>
            <a:spLocks noGrp="1"/>
          </p:cNvSpPr>
          <p:nvPr>
            <p:ph type="ftr" sz="quarter" idx="3"/>
          </p:nvPr>
        </p:nvSpPr>
        <p:spPr>
          <a:xfrm>
            <a:off x="1403648" y="6459379"/>
            <a:ext cx="6216352"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141460160"/>
      </p:ext>
    </p:extLst>
  </p:cSld>
  <p:clrMapOvr>
    <a:masterClrMapping/>
  </p:clrMapOvr>
  <p:extLst>
    <p:ext uri="{DCECCB84-F9BA-43D5-87BE-67443E8EF086}">
      <p15:sldGuideLst xmlns:p15="http://schemas.microsoft.com/office/powerpoint/2012/main">
        <p15:guide id="1" orient="horz" pos="1620">
          <p15:clr>
            <a:srgbClr val="FBAE40"/>
          </p15:clr>
        </p15:guide>
        <p15:guide id="2" pos="4532">
          <p15:clr>
            <a:srgbClr val="FBAE40"/>
          </p15:clr>
        </p15:guide>
        <p15:guide id="3" pos="2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rvices - 6 text boxe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17018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a:t>
            </a:r>
            <a:r>
              <a:rPr lang="en-US"/>
              <a:t>to edit text</a:t>
            </a:r>
            <a:endParaRPr lang="en-US" dirty="0"/>
          </a:p>
        </p:txBody>
      </p:sp>
      <p:sp>
        <p:nvSpPr>
          <p:cNvPr id="14" name="Text Placeholder 13"/>
          <p:cNvSpPr>
            <a:spLocks noGrp="1"/>
          </p:cNvSpPr>
          <p:nvPr>
            <p:ph type="body" sz="quarter" idx="14"/>
          </p:nvPr>
        </p:nvSpPr>
        <p:spPr>
          <a:xfrm>
            <a:off x="435684" y="2311400"/>
            <a:ext cx="2362200" cy="1502731"/>
          </a:xfrm>
        </p:spPr>
        <p:txBody>
          <a:bodyPr vert="horz" lIns="91440" tIns="45720" rIns="91440" bIns="45720" rtlCol="0">
            <a:normAutofit/>
          </a:bodyPr>
          <a:lstStyle>
            <a:lvl1pPr marL="0" indent="0">
              <a:spcBef>
                <a:spcPts val="0"/>
              </a:spcBef>
              <a:buFontTx/>
              <a:buNone/>
              <a:defRPr lang="en-US" sz="1200" dirty="0" smtClean="0"/>
            </a:lvl1pPr>
            <a:lvl2pPr>
              <a:defRPr sz="1200"/>
            </a:lvl2pPr>
          </a:lstStyle>
          <a:p>
            <a:pPr marL="0" lvl="0" indent="0">
              <a:buFontTx/>
              <a:buNone/>
            </a:pPr>
            <a:r>
              <a:rPr lang="de-DE"/>
              <a:t>Mastertextformat bearbeiten</a:t>
            </a:r>
          </a:p>
          <a:p>
            <a:pPr marL="0" lvl="1" indent="0">
              <a:buFontTx/>
              <a:buNone/>
            </a:pPr>
            <a:r>
              <a:rPr lang="de-DE"/>
              <a:t>Zweite Ebene</a:t>
            </a:r>
          </a:p>
        </p:txBody>
      </p:sp>
      <p:sp>
        <p:nvSpPr>
          <p:cNvPr id="10" name="Text Placeholder 13"/>
          <p:cNvSpPr>
            <a:spLocks noGrp="1"/>
          </p:cNvSpPr>
          <p:nvPr>
            <p:ph type="body" sz="quarter" idx="15"/>
          </p:nvPr>
        </p:nvSpPr>
        <p:spPr>
          <a:xfrm>
            <a:off x="3331284" y="2311400"/>
            <a:ext cx="2362200" cy="1502731"/>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1" name="Text Placeholder 11"/>
          <p:cNvSpPr>
            <a:spLocks noGrp="1"/>
          </p:cNvSpPr>
          <p:nvPr>
            <p:ph type="body" sz="quarter" idx="16" hasCustomPrompt="1"/>
          </p:nvPr>
        </p:nvSpPr>
        <p:spPr>
          <a:xfrm>
            <a:off x="3429000" y="17018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4" name="Text Placeholder 13"/>
          <p:cNvSpPr>
            <a:spLocks noGrp="1"/>
          </p:cNvSpPr>
          <p:nvPr>
            <p:ph type="body" sz="quarter" idx="19"/>
          </p:nvPr>
        </p:nvSpPr>
        <p:spPr>
          <a:xfrm>
            <a:off x="435684" y="4521196"/>
            <a:ext cx="2362200" cy="1502735"/>
          </a:xfrm>
        </p:spPr>
        <p:txBody>
          <a:bodyPr vert="horz" lIns="91440" tIns="45720" rIns="91440" bIns="45720" rtlCol="0">
            <a:normAutofit/>
          </a:bodyPr>
          <a:lstStyle>
            <a:lvl1pPr marL="0" indent="0">
              <a:spcBef>
                <a:spcPts val="0"/>
              </a:spcBef>
              <a:buFontTx/>
              <a:buNone/>
              <a:defRPr lang="en-US" sz="1200" kern="1200" dirty="0" smtClean="0">
                <a:solidFill>
                  <a:schemeClr val="tx1"/>
                </a:solidFill>
                <a:latin typeface="+mn-lt"/>
                <a:ea typeface="+mn-ea"/>
                <a:cs typeface="+mn-cs"/>
              </a:defRPr>
            </a:lvl1pPr>
            <a:lvl2pPr>
              <a:defRPr sz="1400"/>
            </a:lvl2pPr>
            <a:lvl3pPr>
              <a:defRPr sz="1400"/>
            </a:lvl3pPr>
          </a:lstStyle>
          <a:p>
            <a:pPr marL="0" lvl="0" indent="0" algn="l" defTabSz="914400" rtl="0" eaLnBrk="1" latinLnBrk="0" hangingPunct="1">
              <a:spcBef>
                <a:spcPct val="20000"/>
              </a:spcBef>
            </a:pPr>
            <a:r>
              <a:rPr lang="de-DE"/>
              <a:t>Mastertextformat bearbeiten</a:t>
            </a:r>
          </a:p>
        </p:txBody>
      </p:sp>
      <p:sp>
        <p:nvSpPr>
          <p:cNvPr id="25" name="Text Placeholder 13"/>
          <p:cNvSpPr>
            <a:spLocks noGrp="1"/>
          </p:cNvSpPr>
          <p:nvPr>
            <p:ph type="body" sz="quarter" idx="20"/>
          </p:nvPr>
        </p:nvSpPr>
        <p:spPr>
          <a:xfrm>
            <a:off x="3331284" y="4521196"/>
            <a:ext cx="2362200" cy="1502735"/>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3" name="Text Placeholder 11"/>
          <p:cNvSpPr>
            <a:spLocks noGrp="1"/>
          </p:cNvSpPr>
          <p:nvPr>
            <p:ph type="body" sz="quarter" idx="21" hasCustomPrompt="1"/>
          </p:nvPr>
        </p:nvSpPr>
        <p:spPr>
          <a:xfrm>
            <a:off x="533400" y="3886200"/>
            <a:ext cx="1981200" cy="584200"/>
          </a:xfrm>
          <a:solidFill>
            <a:schemeClr val="accent1"/>
          </a:solidFill>
        </p:spPr>
        <p:txBody>
          <a:bodyPr tIns="45720" bIns="0" anchor="ctr" anchorCtr="0">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15" name="Text Placeholder 11"/>
          <p:cNvSpPr>
            <a:spLocks noGrp="1"/>
          </p:cNvSpPr>
          <p:nvPr>
            <p:ph type="body" sz="quarter" idx="22" hasCustomPrompt="1"/>
          </p:nvPr>
        </p:nvSpPr>
        <p:spPr>
          <a:xfrm>
            <a:off x="3429000" y="3886200"/>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3" name="Text Placeholder 13"/>
          <p:cNvSpPr>
            <a:spLocks noGrp="1"/>
          </p:cNvSpPr>
          <p:nvPr>
            <p:ph type="body" sz="quarter" idx="23"/>
          </p:nvPr>
        </p:nvSpPr>
        <p:spPr>
          <a:xfrm>
            <a:off x="6226884" y="2332669"/>
            <a:ext cx="2362200" cy="1502731"/>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6" name="Text Placeholder 11"/>
          <p:cNvSpPr>
            <a:spLocks noGrp="1"/>
          </p:cNvSpPr>
          <p:nvPr>
            <p:ph type="body" sz="quarter" idx="24" hasCustomPrompt="1"/>
          </p:nvPr>
        </p:nvSpPr>
        <p:spPr>
          <a:xfrm>
            <a:off x="6324600" y="1723069"/>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7" name="Text Placeholder 13"/>
          <p:cNvSpPr>
            <a:spLocks noGrp="1"/>
          </p:cNvSpPr>
          <p:nvPr>
            <p:ph type="body" sz="quarter" idx="25"/>
          </p:nvPr>
        </p:nvSpPr>
        <p:spPr>
          <a:xfrm>
            <a:off x="6226884" y="4542466"/>
            <a:ext cx="2362200" cy="1502735"/>
          </a:xfrm>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8" name="Text Placeholder 11"/>
          <p:cNvSpPr>
            <a:spLocks noGrp="1"/>
          </p:cNvSpPr>
          <p:nvPr>
            <p:ph type="body" sz="quarter" idx="26" hasCustomPrompt="1"/>
          </p:nvPr>
        </p:nvSpPr>
        <p:spPr>
          <a:xfrm>
            <a:off x="6324600" y="3907469"/>
            <a:ext cx="1981200" cy="584200"/>
          </a:xfrm>
          <a:solidFill>
            <a:schemeClr val="accent1"/>
          </a:solidFill>
        </p:spPr>
        <p:txBody>
          <a:bodyPr tIns="45720" bIns="0" anchor="ctr" anchorCtr="0">
            <a:norm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2"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061187405"/>
      </p:ext>
    </p:extLst>
  </p:cSld>
  <p:clrMapOvr>
    <a:masterClrMapping/>
  </p:clrMapOvr>
  <p:extLst>
    <p:ext uri="{DCECCB84-F9BA-43D5-87BE-67443E8EF086}">
      <p15:sldGuideLst xmlns:p15="http://schemas.microsoft.com/office/powerpoint/2012/main">
        <p15:guide id="1" orient="horz" pos="804">
          <p15:clr>
            <a:srgbClr val="FBAE40"/>
          </p15:clr>
        </p15:guide>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ervices - Layout 3">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019799" y="3825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533399" y="3825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1600200"/>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19812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3276599" y="1793688"/>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lvl1pPr>
          </a:lstStyle>
          <a:p>
            <a:pPr marL="0" lvl="0" algn="ctr"/>
            <a:r>
              <a:rPr lang="de-DE" dirty="0"/>
              <a:t>Bild durch Klicken auf Symbol hinzufügen</a:t>
            </a:r>
            <a:endParaRPr lang="en-US" dirty="0"/>
          </a:p>
        </p:txBody>
      </p:sp>
      <p:sp>
        <p:nvSpPr>
          <p:cNvPr id="26" name="Text Placeholder 11"/>
          <p:cNvSpPr>
            <a:spLocks noGrp="1"/>
          </p:cNvSpPr>
          <p:nvPr>
            <p:ph type="body" sz="quarter" idx="21" hasCustomPrompt="1"/>
          </p:nvPr>
        </p:nvSpPr>
        <p:spPr>
          <a:xfrm>
            <a:off x="6008783" y="1600200"/>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19812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84267"/>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265267"/>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8256485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Services - Layout 4">
    <p:spTree>
      <p:nvGrpSpPr>
        <p:cNvPr id="1" name=""/>
        <p:cNvGrpSpPr/>
        <p:nvPr/>
      </p:nvGrpSpPr>
      <p:grpSpPr>
        <a:xfrm>
          <a:off x="0" y="0"/>
          <a:ext cx="0" cy="0"/>
          <a:chOff x="0" y="0"/>
          <a:chExt cx="0" cy="0"/>
        </a:xfrm>
      </p:grpSpPr>
      <p:sp>
        <p:nvSpPr>
          <p:cNvPr id="22" name="Picture Placeholder 2"/>
          <p:cNvSpPr>
            <a:spLocks noGrp="1"/>
          </p:cNvSpPr>
          <p:nvPr>
            <p:ph type="pic" sz="quarter" idx="20"/>
          </p:nvPr>
        </p:nvSpPr>
        <p:spPr>
          <a:xfrm>
            <a:off x="60197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 name="Picture Placeholder 2"/>
          <p:cNvSpPr>
            <a:spLocks noGrp="1"/>
          </p:cNvSpPr>
          <p:nvPr>
            <p:ph type="pic" sz="quarter" idx="18"/>
          </p:nvPr>
        </p:nvSpPr>
        <p:spPr>
          <a:xfrm>
            <a:off x="5333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Picture Placeholder 2"/>
          <p:cNvSpPr>
            <a:spLocks noGrp="1"/>
          </p:cNvSpPr>
          <p:nvPr>
            <p:ph type="pic" sz="quarter" idx="19"/>
          </p:nvPr>
        </p:nvSpPr>
        <p:spPr>
          <a:xfrm>
            <a:off x="3276599" y="17526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6" name="Text Placeholder 11"/>
          <p:cNvSpPr>
            <a:spLocks noGrp="1"/>
          </p:cNvSpPr>
          <p:nvPr>
            <p:ph type="body" sz="quarter" idx="21" hasCustomPrompt="1"/>
          </p:nvPr>
        </p:nvSpPr>
        <p:spPr>
          <a:xfrm>
            <a:off x="6008783"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7937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267200"/>
            <a:ext cx="2560319" cy="19565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9348090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Services - Layout 4">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5333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2" name="Picture Placeholder 2"/>
          <p:cNvSpPr>
            <a:spLocks noGrp="1"/>
          </p:cNvSpPr>
          <p:nvPr>
            <p:ph type="pic" sz="quarter" idx="20"/>
          </p:nvPr>
        </p:nvSpPr>
        <p:spPr>
          <a:xfrm>
            <a:off x="60197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21" name="Picture Placeholder 2"/>
          <p:cNvSpPr>
            <a:spLocks noGrp="1"/>
          </p:cNvSpPr>
          <p:nvPr>
            <p:ph type="pic" sz="quarter" idx="19"/>
          </p:nvPr>
        </p:nvSpPr>
        <p:spPr>
          <a:xfrm>
            <a:off x="3276599" y="1699760"/>
            <a:ext cx="2560320" cy="4243840"/>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400">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1"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14" name="Text Placeholder 13"/>
          <p:cNvSpPr>
            <a:spLocks noGrp="1"/>
          </p:cNvSpPr>
          <p:nvPr>
            <p:ph type="body" sz="quarter" idx="14" hasCustomPrompt="1"/>
          </p:nvPr>
        </p:nvSpPr>
        <p:spPr>
          <a:xfrm>
            <a:off x="533401"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6" name="Text Placeholder 11"/>
          <p:cNvSpPr>
            <a:spLocks noGrp="1"/>
          </p:cNvSpPr>
          <p:nvPr>
            <p:ph type="body" sz="quarter" idx="21" hasCustomPrompt="1"/>
          </p:nvPr>
        </p:nvSpPr>
        <p:spPr>
          <a:xfrm>
            <a:off x="6008783"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8" name="Text Placeholder 13"/>
          <p:cNvSpPr>
            <a:spLocks noGrp="1"/>
          </p:cNvSpPr>
          <p:nvPr>
            <p:ph type="body" sz="quarter" idx="22" hasCustomPrompt="1"/>
          </p:nvPr>
        </p:nvSpPr>
        <p:spPr>
          <a:xfrm>
            <a:off x="6008783"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9" name="Text Placeholder 11"/>
          <p:cNvSpPr>
            <a:spLocks noGrp="1"/>
          </p:cNvSpPr>
          <p:nvPr>
            <p:ph type="body" sz="quarter" idx="23" hasCustomPrompt="1"/>
          </p:nvPr>
        </p:nvSpPr>
        <p:spPr>
          <a:xfrm>
            <a:off x="3265583" y="3826536"/>
            <a:ext cx="2560319"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265583" y="4191000"/>
            <a:ext cx="2560319"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907704" y="6459379"/>
            <a:ext cx="571229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3"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1503522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Services - Layout 3">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533399" y="408120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9" name="Text Placeholder 11"/>
          <p:cNvSpPr>
            <a:spLocks noGrp="1"/>
          </p:cNvSpPr>
          <p:nvPr>
            <p:ph type="body" sz="quarter" idx="23" hasCustomPrompt="1"/>
          </p:nvPr>
        </p:nvSpPr>
        <p:spPr>
          <a:xfrm>
            <a:off x="3352800" y="4003489"/>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0" name="Text Placeholder 13"/>
          <p:cNvSpPr>
            <a:spLocks noGrp="1"/>
          </p:cNvSpPr>
          <p:nvPr>
            <p:ph type="body" sz="quarter" idx="24" hasCustomPrompt="1"/>
          </p:nvPr>
        </p:nvSpPr>
        <p:spPr>
          <a:xfrm>
            <a:off x="3352800" y="4384489"/>
            <a:ext cx="5105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7" name="Picture Placeholder 2"/>
          <p:cNvSpPr>
            <a:spLocks noGrp="1"/>
          </p:cNvSpPr>
          <p:nvPr>
            <p:ph type="pic" sz="quarter" idx="25"/>
          </p:nvPr>
        </p:nvSpPr>
        <p:spPr>
          <a:xfrm>
            <a:off x="533399" y="1677910"/>
            <a:ext cx="2560320"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1"/>
          <p:cNvSpPr>
            <a:spLocks noGrp="1"/>
          </p:cNvSpPr>
          <p:nvPr>
            <p:ph type="body" sz="quarter" idx="26" hasCustomPrompt="1"/>
          </p:nvPr>
        </p:nvSpPr>
        <p:spPr>
          <a:xfrm>
            <a:off x="3352800" y="1600200"/>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2" name="Text Placeholder 13"/>
          <p:cNvSpPr>
            <a:spLocks noGrp="1"/>
          </p:cNvSpPr>
          <p:nvPr>
            <p:ph type="body" sz="quarter" idx="27" hasCustomPrompt="1"/>
          </p:nvPr>
        </p:nvSpPr>
        <p:spPr>
          <a:xfrm>
            <a:off x="3352800" y="1981200"/>
            <a:ext cx="5105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6" name="Footer Placeholder 4"/>
          <p:cNvSpPr>
            <a:spLocks noGrp="1"/>
          </p:cNvSpPr>
          <p:nvPr>
            <p:ph type="ftr" sz="quarter" idx="3"/>
          </p:nvPr>
        </p:nvSpPr>
        <p:spPr>
          <a:xfrm>
            <a:off x="1475656" y="6459379"/>
            <a:ext cx="6144344"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8"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3674807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ample project slid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9" y="1677910"/>
            <a:ext cx="2560320" cy="4239443"/>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31" name="Text Placeholder 11"/>
          <p:cNvSpPr>
            <a:spLocks noGrp="1"/>
          </p:cNvSpPr>
          <p:nvPr>
            <p:ph type="body" sz="quarter" idx="26" hasCustomPrompt="1"/>
          </p:nvPr>
        </p:nvSpPr>
        <p:spPr>
          <a:xfrm>
            <a:off x="3352800" y="1600200"/>
            <a:ext cx="5105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2" name="Text Placeholder 13"/>
          <p:cNvSpPr>
            <a:spLocks noGrp="1"/>
          </p:cNvSpPr>
          <p:nvPr>
            <p:ph type="body" sz="quarter" idx="27" hasCustomPrompt="1"/>
          </p:nvPr>
        </p:nvSpPr>
        <p:spPr>
          <a:xfrm>
            <a:off x="3352800" y="1981200"/>
            <a:ext cx="5105400" cy="3825689"/>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979712" y="6459379"/>
            <a:ext cx="564028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2"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1758002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wide image with 2 columns">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8" y="1676400"/>
            <a:ext cx="8153402"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15" name="Text Placeholder 11"/>
          <p:cNvSpPr>
            <a:spLocks noGrp="1"/>
          </p:cNvSpPr>
          <p:nvPr>
            <p:ph type="body" sz="quarter" idx="28" hasCustomPrompt="1"/>
          </p:nvPr>
        </p:nvSpPr>
        <p:spPr>
          <a:xfrm>
            <a:off x="533399" y="3810000"/>
            <a:ext cx="3810001"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16" name="Text Placeholder 13"/>
          <p:cNvSpPr>
            <a:spLocks noGrp="1"/>
          </p:cNvSpPr>
          <p:nvPr>
            <p:ph type="body" sz="quarter" idx="29" hasCustomPrompt="1"/>
          </p:nvPr>
        </p:nvSpPr>
        <p:spPr>
          <a:xfrm>
            <a:off x="533399" y="4191000"/>
            <a:ext cx="3810001" cy="185774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Text Placeholder 11"/>
          <p:cNvSpPr>
            <a:spLocks noGrp="1"/>
          </p:cNvSpPr>
          <p:nvPr>
            <p:ph type="body" sz="quarter" idx="31" hasCustomPrompt="1"/>
          </p:nvPr>
        </p:nvSpPr>
        <p:spPr>
          <a:xfrm>
            <a:off x="4800601" y="3810000"/>
            <a:ext cx="3886201"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2" name="Text Placeholder 13"/>
          <p:cNvSpPr>
            <a:spLocks noGrp="1"/>
          </p:cNvSpPr>
          <p:nvPr>
            <p:ph type="body" sz="quarter" idx="32" hasCustomPrompt="1"/>
          </p:nvPr>
        </p:nvSpPr>
        <p:spPr>
          <a:xfrm>
            <a:off x="4800601" y="4191000"/>
            <a:ext cx="3886201" cy="1857748"/>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9"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4"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637234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resentation Contents ">
    <p:spTree>
      <p:nvGrpSpPr>
        <p:cNvPr id="1" name=""/>
        <p:cNvGrpSpPr/>
        <p:nvPr/>
      </p:nvGrpSpPr>
      <p:grpSpPr>
        <a:xfrm>
          <a:off x="0" y="0"/>
          <a:ext cx="0" cy="0"/>
          <a:chOff x="0" y="0"/>
          <a:chExt cx="0" cy="0"/>
        </a:xfrm>
      </p:grpSpPr>
      <p:sp>
        <p:nvSpPr>
          <p:cNvPr id="22" name="Rounded Rectangle 21"/>
          <p:cNvSpPr/>
          <p:nvPr userDrawn="1"/>
        </p:nvSpPr>
        <p:spPr>
          <a:xfrm>
            <a:off x="591847"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7" name="Oval 46"/>
          <p:cNvSpPr>
            <a:spLocks/>
          </p:cNvSpPr>
          <p:nvPr userDrawn="1"/>
        </p:nvSpPr>
        <p:spPr>
          <a:xfrm>
            <a:off x="737389"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7" name="Rounded Rectangle 36"/>
          <p:cNvSpPr/>
          <p:nvPr userDrawn="1"/>
        </p:nvSpPr>
        <p:spPr>
          <a:xfrm>
            <a:off x="4915546" y="4855148"/>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Oval 37"/>
          <p:cNvSpPr>
            <a:spLocks/>
          </p:cNvSpPr>
          <p:nvPr userDrawn="1"/>
        </p:nvSpPr>
        <p:spPr>
          <a:xfrm>
            <a:off x="5061088" y="5007548"/>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5" name="Rounded Rectangle 34"/>
          <p:cNvSpPr/>
          <p:nvPr userDrawn="1"/>
        </p:nvSpPr>
        <p:spPr>
          <a:xfrm>
            <a:off x="4915546"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Oval 35"/>
          <p:cNvSpPr>
            <a:spLocks/>
          </p:cNvSpPr>
          <p:nvPr userDrawn="1"/>
        </p:nvSpPr>
        <p:spPr>
          <a:xfrm>
            <a:off x="5061088"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32" name="Rounded Rectangle 31"/>
          <p:cNvSpPr/>
          <p:nvPr userDrawn="1"/>
        </p:nvSpPr>
        <p:spPr>
          <a:xfrm>
            <a:off x="4921724"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ounded Rectangle 17"/>
          <p:cNvSpPr/>
          <p:nvPr userDrawn="1"/>
        </p:nvSpPr>
        <p:spPr>
          <a:xfrm>
            <a:off x="598025" y="1794256"/>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Oval 18"/>
          <p:cNvSpPr>
            <a:spLocks/>
          </p:cNvSpPr>
          <p:nvPr userDrawn="1"/>
        </p:nvSpPr>
        <p:spPr>
          <a:xfrm>
            <a:off x="743567"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0" name="Rounded Rectangle 19"/>
          <p:cNvSpPr/>
          <p:nvPr userDrawn="1"/>
        </p:nvSpPr>
        <p:spPr>
          <a:xfrm>
            <a:off x="591847" y="3327400"/>
            <a:ext cx="3632709" cy="923544"/>
          </a:xfrm>
          <a:prstGeom prst="roundRect">
            <a:avLst>
              <a:gd name="adj"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Oval 20"/>
          <p:cNvSpPr>
            <a:spLocks/>
          </p:cNvSpPr>
          <p:nvPr userDrawn="1"/>
        </p:nvSpPr>
        <p:spPr>
          <a:xfrm>
            <a:off x="737389" y="3479800"/>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12" name="Text Placeholder 11"/>
          <p:cNvSpPr>
            <a:spLocks noGrp="1"/>
          </p:cNvSpPr>
          <p:nvPr>
            <p:ph type="body" sz="quarter" idx="13"/>
          </p:nvPr>
        </p:nvSpPr>
        <p:spPr>
          <a:xfrm>
            <a:off x="13716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16" name="Text Placeholder 11"/>
          <p:cNvSpPr>
            <a:spLocks noGrp="1"/>
          </p:cNvSpPr>
          <p:nvPr>
            <p:ph type="body" sz="quarter" idx="14"/>
          </p:nvPr>
        </p:nvSpPr>
        <p:spPr>
          <a:xfrm>
            <a:off x="13716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17" name="Text Placeholder 11"/>
          <p:cNvSpPr>
            <a:spLocks noGrp="1"/>
          </p:cNvSpPr>
          <p:nvPr>
            <p:ph type="body" sz="quarter" idx="15"/>
          </p:nvPr>
        </p:nvSpPr>
        <p:spPr>
          <a:xfrm>
            <a:off x="13716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29" name="Text Placeholder 11"/>
          <p:cNvSpPr>
            <a:spLocks noGrp="1"/>
          </p:cNvSpPr>
          <p:nvPr>
            <p:ph type="body" sz="quarter" idx="16"/>
          </p:nvPr>
        </p:nvSpPr>
        <p:spPr>
          <a:xfrm>
            <a:off x="5715000" y="2039906"/>
            <a:ext cx="2971800" cy="558800"/>
          </a:xfrm>
        </p:spPr>
        <p:txBody>
          <a:bodyPr>
            <a:noAutofit/>
          </a:bodyPr>
          <a:lstStyle>
            <a:lvl1pPr marL="0" indent="0" algn="l" defTabSz="914400" rtl="0" eaLnBrk="1" latinLnBrk="0" hangingPunct="1">
              <a:spcBef>
                <a:spcPct val="20000"/>
              </a:spcBef>
              <a:buFontTx/>
              <a:buNone/>
              <a:defRPr lang="en-US" sz="2400" kern="1200" dirty="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0" name="Text Placeholder 11"/>
          <p:cNvSpPr>
            <a:spLocks noGrp="1"/>
          </p:cNvSpPr>
          <p:nvPr>
            <p:ph type="body" sz="quarter" idx="17"/>
          </p:nvPr>
        </p:nvSpPr>
        <p:spPr>
          <a:xfrm>
            <a:off x="5715000" y="3574339"/>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1" name="Text Placeholder 11"/>
          <p:cNvSpPr>
            <a:spLocks noGrp="1"/>
          </p:cNvSpPr>
          <p:nvPr>
            <p:ph type="body" sz="quarter" idx="18"/>
          </p:nvPr>
        </p:nvSpPr>
        <p:spPr>
          <a:xfrm>
            <a:off x="5715000" y="5102087"/>
            <a:ext cx="2971800" cy="558800"/>
          </a:xfrm>
        </p:spPr>
        <p:txBody>
          <a:bodyPr vert="horz" lIns="91440" tIns="45720" rIns="91440" bIns="45720" rtlCol="0">
            <a:noAutofit/>
          </a:bodyPr>
          <a:lstStyle>
            <a:lvl1pPr>
              <a:buFontTx/>
              <a:buNone/>
              <a:defRPr lang="en-US" sz="2400" dirty="0">
                <a:solidFill>
                  <a:schemeClr val="bg1"/>
                </a:solidFill>
                <a:latin typeface="Bebas Neue Bold" panose="020B0606020202050201" pitchFamily="34" charset="0"/>
              </a:defRPr>
            </a:lvl1pPr>
          </a:lstStyle>
          <a:p>
            <a:pPr marL="0" lvl="0" indent="0">
              <a:buNone/>
            </a:pPr>
            <a:r>
              <a:rPr lang="de-DE"/>
              <a:t>Mastertextformat bearbeiten</a:t>
            </a:r>
          </a:p>
        </p:txBody>
      </p:sp>
      <p:sp>
        <p:nvSpPr>
          <p:cNvPr id="39" name="Oval 38"/>
          <p:cNvSpPr>
            <a:spLocks/>
          </p:cNvSpPr>
          <p:nvPr userDrawn="1"/>
        </p:nvSpPr>
        <p:spPr>
          <a:xfrm>
            <a:off x="5061088" y="1946656"/>
            <a:ext cx="621792" cy="618744"/>
          </a:xfrm>
          <a:prstGeom prst="ellipse">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27" name="Content Placeholder 2"/>
          <p:cNvSpPr>
            <a:spLocks noGrp="1"/>
          </p:cNvSpPr>
          <p:nvPr>
            <p:ph sz="quarter" idx="19" hasCustomPrompt="1"/>
          </p:nvPr>
        </p:nvSpPr>
        <p:spPr>
          <a:xfrm>
            <a:off x="885811"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1</a:t>
            </a:r>
          </a:p>
        </p:txBody>
      </p:sp>
      <p:sp>
        <p:nvSpPr>
          <p:cNvPr id="40" name="Content Placeholder 2"/>
          <p:cNvSpPr>
            <a:spLocks noGrp="1"/>
          </p:cNvSpPr>
          <p:nvPr>
            <p:ph sz="quarter" idx="20" hasCustomPrompt="1"/>
          </p:nvPr>
        </p:nvSpPr>
        <p:spPr>
          <a:xfrm>
            <a:off x="879633"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2</a:t>
            </a:r>
          </a:p>
        </p:txBody>
      </p:sp>
      <p:sp>
        <p:nvSpPr>
          <p:cNvPr id="41" name="Content Placeholder 2"/>
          <p:cNvSpPr>
            <a:spLocks noGrp="1"/>
          </p:cNvSpPr>
          <p:nvPr>
            <p:ph sz="quarter" idx="21" hasCustomPrompt="1"/>
          </p:nvPr>
        </p:nvSpPr>
        <p:spPr>
          <a:xfrm>
            <a:off x="885019" y="514636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3</a:t>
            </a:r>
          </a:p>
        </p:txBody>
      </p:sp>
      <p:sp>
        <p:nvSpPr>
          <p:cNvPr id="44" name="Content Placeholder 2"/>
          <p:cNvSpPr>
            <a:spLocks noGrp="1"/>
          </p:cNvSpPr>
          <p:nvPr>
            <p:ph sz="quarter" idx="22" hasCustomPrompt="1"/>
          </p:nvPr>
        </p:nvSpPr>
        <p:spPr>
          <a:xfrm>
            <a:off x="5203332" y="2088396"/>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4</a:t>
            </a:r>
          </a:p>
        </p:txBody>
      </p:sp>
      <p:sp>
        <p:nvSpPr>
          <p:cNvPr id="45" name="Content Placeholder 2"/>
          <p:cNvSpPr>
            <a:spLocks noGrp="1"/>
          </p:cNvSpPr>
          <p:nvPr>
            <p:ph sz="quarter" idx="23" hasCustomPrompt="1"/>
          </p:nvPr>
        </p:nvSpPr>
        <p:spPr>
          <a:xfrm>
            <a:off x="5203332" y="3611372"/>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5</a:t>
            </a:r>
          </a:p>
        </p:txBody>
      </p:sp>
      <p:sp>
        <p:nvSpPr>
          <p:cNvPr id="46" name="Content Placeholder 2"/>
          <p:cNvSpPr>
            <a:spLocks noGrp="1"/>
          </p:cNvSpPr>
          <p:nvPr>
            <p:ph sz="quarter" idx="24" hasCustomPrompt="1"/>
          </p:nvPr>
        </p:nvSpPr>
        <p:spPr>
          <a:xfrm>
            <a:off x="5203332" y="5130868"/>
            <a:ext cx="337305" cy="355600"/>
          </a:xfrm>
        </p:spPr>
        <p:txBody>
          <a:bodyPr vert="horz" lIns="91440" tIns="45720" rIns="91440" bIns="45720" rtlCol="0" anchor="ctr" anchorCtr="0">
            <a:noAutofit/>
          </a:bodyPr>
          <a:lstStyle>
            <a:lvl1pPr algn="ctr">
              <a:buFontTx/>
              <a:buNone/>
              <a:defRPr lang="en-US" sz="2000" smtClean="0">
                <a:solidFill>
                  <a:schemeClr val="bg1"/>
                </a:solidFill>
                <a:latin typeface="Bebas Neue Bold" panose="020B0606020202050201" pitchFamily="34"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a:buFontTx/>
              <a:buNone/>
            </a:pPr>
            <a:r>
              <a:rPr lang="en-US" dirty="0"/>
              <a:t>6</a:t>
            </a:r>
          </a:p>
        </p:txBody>
      </p:sp>
      <p:grpSp>
        <p:nvGrpSpPr>
          <p:cNvPr id="34" name="Group 33"/>
          <p:cNvGrpSpPr/>
          <p:nvPr userDrawn="1"/>
        </p:nvGrpSpPr>
        <p:grpSpPr>
          <a:xfrm>
            <a:off x="228600" y="533400"/>
            <a:ext cx="152400" cy="533400"/>
            <a:chOff x="228600" y="533400"/>
            <a:chExt cx="152400" cy="533400"/>
          </a:xfrm>
        </p:grpSpPr>
        <p:cxnSp>
          <p:nvCxnSpPr>
            <p:cNvPr id="49" name="Straight Connector 48"/>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16543605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Numbered content slid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9" hasCustomPrompt="1"/>
          </p:nvPr>
        </p:nvSpPr>
        <p:spPr>
          <a:xfrm>
            <a:off x="527123" y="3917735"/>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3</a:t>
            </a:r>
            <a:endParaRPr lang="en-US" dirty="0"/>
          </a:p>
        </p:txBody>
      </p:sp>
      <p:sp>
        <p:nvSpPr>
          <p:cNvPr id="13" name="Text Placeholder 11"/>
          <p:cNvSpPr>
            <a:spLocks noGrp="1"/>
          </p:cNvSpPr>
          <p:nvPr>
            <p:ph type="body" sz="quarter" idx="13" hasCustomPrompt="1"/>
          </p:nvPr>
        </p:nvSpPr>
        <p:spPr>
          <a:xfrm>
            <a:off x="1153758" y="4114371"/>
            <a:ext cx="3249893"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14" name="Text Placeholder 13"/>
          <p:cNvSpPr>
            <a:spLocks noGrp="1"/>
          </p:cNvSpPr>
          <p:nvPr>
            <p:ph type="body" sz="quarter" idx="14" hasCustomPrompt="1"/>
          </p:nvPr>
        </p:nvSpPr>
        <p:spPr>
          <a:xfrm>
            <a:off x="1153758" y="4476535"/>
            <a:ext cx="3249893" cy="1695665"/>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15" name="Text Placeholder 11"/>
          <p:cNvSpPr>
            <a:spLocks noGrp="1"/>
          </p:cNvSpPr>
          <p:nvPr>
            <p:ph type="body" sz="quarter" idx="20" hasCustomPrompt="1"/>
          </p:nvPr>
        </p:nvSpPr>
        <p:spPr>
          <a:xfrm>
            <a:off x="4799329" y="3921918"/>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4</a:t>
            </a:r>
            <a:endParaRPr lang="en-US" dirty="0"/>
          </a:p>
        </p:txBody>
      </p:sp>
      <p:sp>
        <p:nvSpPr>
          <p:cNvPr id="16" name="Text Placeholder 11"/>
          <p:cNvSpPr>
            <a:spLocks noGrp="1"/>
          </p:cNvSpPr>
          <p:nvPr>
            <p:ph type="body" sz="quarter" idx="21" hasCustomPrompt="1"/>
          </p:nvPr>
        </p:nvSpPr>
        <p:spPr>
          <a:xfrm>
            <a:off x="5436908" y="4118553"/>
            <a:ext cx="3249893" cy="365760"/>
          </a:xfrm>
        </p:spPr>
        <p:txBody>
          <a:bodyPr vert="horz" lIns="91440" tIns="45720" rIns="91440" bIns="45720" rtlCol="0">
            <a:noAutofit/>
          </a:bodyPr>
          <a:lstStyle>
            <a:lvl1pPr marL="342900" indent="-342900">
              <a:buFontTx/>
              <a:buNone/>
              <a:defRPr lang="en-US" sz="2000" dirty="0">
                <a:solidFill>
                  <a:schemeClr val="accent1"/>
                </a:solidFill>
                <a:latin typeface="Bebas Neue Bold" panose="020B0606020202050201" pitchFamily="34" charset="0"/>
              </a:defRPr>
            </a:lvl1pPr>
          </a:lstStyle>
          <a:p>
            <a:pPr marL="0" lvl="0" indent="0">
              <a:spcBef>
                <a:spcPts val="0"/>
              </a:spcBef>
            </a:pPr>
            <a:r>
              <a:rPr lang="en-US"/>
              <a:t>Title </a:t>
            </a:r>
            <a:r>
              <a:rPr lang="en-US" dirty="0"/>
              <a:t>Here</a:t>
            </a:r>
          </a:p>
        </p:txBody>
      </p:sp>
      <p:sp>
        <p:nvSpPr>
          <p:cNvPr id="17" name="Text Placeholder 13"/>
          <p:cNvSpPr>
            <a:spLocks noGrp="1"/>
          </p:cNvSpPr>
          <p:nvPr>
            <p:ph type="body" sz="quarter" idx="22" hasCustomPrompt="1"/>
          </p:nvPr>
        </p:nvSpPr>
        <p:spPr>
          <a:xfrm>
            <a:off x="5436908" y="4476535"/>
            <a:ext cx="3249893" cy="1691483"/>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21" name="Text Placeholder 11"/>
          <p:cNvSpPr>
            <a:spLocks noGrp="1"/>
          </p:cNvSpPr>
          <p:nvPr>
            <p:ph type="body" sz="quarter" idx="23" hasCustomPrompt="1"/>
          </p:nvPr>
        </p:nvSpPr>
        <p:spPr>
          <a:xfrm>
            <a:off x="510088" y="1695236"/>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dirty="0"/>
              <a:t>1</a:t>
            </a:r>
          </a:p>
        </p:txBody>
      </p:sp>
      <p:sp>
        <p:nvSpPr>
          <p:cNvPr id="22" name="Text Placeholder 11"/>
          <p:cNvSpPr>
            <a:spLocks noGrp="1"/>
          </p:cNvSpPr>
          <p:nvPr>
            <p:ph type="body" sz="quarter" idx="24" hasCustomPrompt="1"/>
          </p:nvPr>
        </p:nvSpPr>
        <p:spPr>
          <a:xfrm>
            <a:off x="1136723" y="1891872"/>
            <a:ext cx="3249893" cy="365760"/>
          </a:xfrm>
        </p:spPr>
        <p:txBody>
          <a:bodyPr vert="horz" lIns="91440" tIns="45720" rIns="91440" bIns="45720" rtlCol="0">
            <a:noAutofit/>
          </a:bodyPr>
          <a:lstStyle>
            <a:lvl1pPr marL="457200" indent="-457200">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26" name="Text Placeholder 13"/>
          <p:cNvSpPr>
            <a:spLocks noGrp="1"/>
          </p:cNvSpPr>
          <p:nvPr>
            <p:ph type="body" sz="quarter" idx="25" hasCustomPrompt="1"/>
          </p:nvPr>
        </p:nvSpPr>
        <p:spPr>
          <a:xfrm>
            <a:off x="1136723" y="2280021"/>
            <a:ext cx="3249893" cy="1661300"/>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28" name="Text Placeholder 11"/>
          <p:cNvSpPr>
            <a:spLocks noGrp="1"/>
          </p:cNvSpPr>
          <p:nvPr>
            <p:ph type="body" sz="quarter" idx="28" hasCustomPrompt="1"/>
          </p:nvPr>
        </p:nvSpPr>
        <p:spPr>
          <a:xfrm>
            <a:off x="4782294" y="1699419"/>
            <a:ext cx="609600" cy="1143149"/>
          </a:xfrm>
        </p:spPr>
        <p:txBody>
          <a:bodyPr vert="horz" lIns="91440" tIns="0" rIns="91440" bIns="0" rtlCol="0">
            <a:noAutofit/>
          </a:bodyPr>
          <a:lstStyle>
            <a:lvl1pPr marL="0" indent="0">
              <a:lnSpc>
                <a:spcPct val="100000"/>
              </a:lnSpc>
              <a:spcBef>
                <a:spcPts val="0"/>
              </a:spcBef>
              <a:spcAft>
                <a:spcPts val="0"/>
              </a:spcAft>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2</a:t>
            </a:r>
            <a:endParaRPr lang="en-US" dirty="0"/>
          </a:p>
        </p:txBody>
      </p:sp>
      <p:sp>
        <p:nvSpPr>
          <p:cNvPr id="29" name="Text Placeholder 11"/>
          <p:cNvSpPr>
            <a:spLocks noGrp="1"/>
          </p:cNvSpPr>
          <p:nvPr>
            <p:ph type="body" sz="quarter" idx="29" hasCustomPrompt="1"/>
          </p:nvPr>
        </p:nvSpPr>
        <p:spPr>
          <a:xfrm>
            <a:off x="5419873" y="1896055"/>
            <a:ext cx="3249893" cy="365760"/>
          </a:xfrm>
        </p:spPr>
        <p:txBody>
          <a:bodyPr vert="horz" lIns="91440" tIns="45720" rIns="91440" bIns="45720" rtlCol="0">
            <a:noAutofit/>
          </a:bodyPr>
          <a:lstStyle>
            <a:lvl1pPr>
              <a:buFontTx/>
              <a:buNone/>
              <a:defRPr lang="en-US" sz="2000" dirty="0">
                <a:solidFill>
                  <a:schemeClr val="accent1"/>
                </a:solidFill>
                <a:latin typeface="Bebas Neue Bold" panose="020B0606020202050201" pitchFamily="34" charset="0"/>
              </a:defRPr>
            </a:lvl1pPr>
          </a:lstStyle>
          <a:p>
            <a:pPr marL="0" lvl="0" indent="0">
              <a:spcBef>
                <a:spcPts val="0"/>
              </a:spcBef>
              <a:buFontTx/>
              <a:buNone/>
            </a:pPr>
            <a:r>
              <a:rPr lang="en-US"/>
              <a:t>Title </a:t>
            </a:r>
            <a:r>
              <a:rPr lang="en-US" dirty="0"/>
              <a:t>Here</a:t>
            </a:r>
          </a:p>
        </p:txBody>
      </p:sp>
      <p:sp>
        <p:nvSpPr>
          <p:cNvPr id="30" name="Text Placeholder 13"/>
          <p:cNvSpPr>
            <a:spLocks noGrp="1"/>
          </p:cNvSpPr>
          <p:nvPr>
            <p:ph type="body" sz="quarter" idx="30" hasCustomPrompt="1"/>
          </p:nvPr>
        </p:nvSpPr>
        <p:spPr>
          <a:xfrm>
            <a:off x="5419873" y="2280021"/>
            <a:ext cx="3249893" cy="1657117"/>
          </a:xfrm>
        </p:spPr>
        <p:txBody>
          <a:bodyPr vert="horz" lIns="91440" tIns="45720" rIns="91440" bIns="45720" rtlCol="0">
            <a:normAutofit/>
          </a:bodyPr>
          <a:lstStyle>
            <a:lvl1pPr marL="0" indent="0">
              <a:buFontTx/>
              <a:buNone/>
              <a:defRPr lang="en-US" sz="1200" dirty="0" smtClean="0"/>
            </a:lvl1pPr>
          </a:lstStyle>
          <a:p>
            <a:pPr marL="0" lvl="0" indent="0">
              <a:spcBef>
                <a:spcPts val="0"/>
              </a:spcBef>
              <a:buFontTx/>
              <a:buNone/>
            </a:pPr>
            <a:r>
              <a:rPr lang="en-US" dirty="0"/>
              <a:t>Description</a:t>
            </a:r>
          </a:p>
        </p:txBody>
      </p:sp>
      <p:sp>
        <p:nvSpPr>
          <p:cNvPr id="19" name="Footer Placeholder 4"/>
          <p:cNvSpPr>
            <a:spLocks noGrp="1"/>
          </p:cNvSpPr>
          <p:nvPr>
            <p:ph type="ftr" sz="quarter" idx="3"/>
          </p:nvPr>
        </p:nvSpPr>
        <p:spPr>
          <a:xfrm>
            <a:off x="1619672" y="6459379"/>
            <a:ext cx="600032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31"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601185809"/>
      </p:ext>
    </p:extLst>
  </p:cSld>
  <p:clrMapOvr>
    <a:masterClrMapping/>
  </p:clrMapOvr>
  <p:extLst>
    <p:ext uri="{DCECCB84-F9BA-43D5-87BE-67443E8EF086}">
      <p15:sldGuideLst xmlns:p15="http://schemas.microsoft.com/office/powerpoint/2012/main">
        <p15:guide id="1" orient="horz" pos="1620">
          <p15:clr>
            <a:srgbClr val="FBAE40"/>
          </p15:clr>
        </p15:guide>
        <p15:guide id="2" pos="39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Numbered content slide with image">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Picture Placeholder 2"/>
          <p:cNvSpPr>
            <a:spLocks noGrp="1"/>
          </p:cNvSpPr>
          <p:nvPr>
            <p:ph type="pic" sz="quarter" idx="25"/>
          </p:nvPr>
        </p:nvSpPr>
        <p:spPr>
          <a:xfrm>
            <a:off x="533398" y="1676400"/>
            <a:ext cx="8153402" cy="1923576"/>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a:solidFill>
                  <a:schemeClr val="lt1"/>
                </a:solidFill>
              </a:defRPr>
            </a:lvl1pPr>
          </a:lstStyle>
          <a:p>
            <a:pPr marL="0" lvl="0" algn="ctr"/>
            <a:r>
              <a:rPr lang="de-DE" dirty="0"/>
              <a:t>Bild durch Klicken auf Symbol hinzufügen</a:t>
            </a:r>
            <a:endParaRPr lang="en-US" dirty="0"/>
          </a:p>
        </p:txBody>
      </p:sp>
      <p:sp>
        <p:nvSpPr>
          <p:cNvPr id="15" name="Text Placeholder 11"/>
          <p:cNvSpPr>
            <a:spLocks noGrp="1"/>
          </p:cNvSpPr>
          <p:nvPr>
            <p:ph type="body" sz="quarter" idx="28" hasCustomPrompt="1"/>
          </p:nvPr>
        </p:nvSpPr>
        <p:spPr>
          <a:xfrm>
            <a:off x="1066801" y="4022912"/>
            <a:ext cx="3209365"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16" name="Text Placeholder 13"/>
          <p:cNvSpPr>
            <a:spLocks noGrp="1"/>
          </p:cNvSpPr>
          <p:nvPr>
            <p:ph type="body" sz="quarter" idx="29" hasCustomPrompt="1"/>
          </p:nvPr>
        </p:nvSpPr>
        <p:spPr>
          <a:xfrm>
            <a:off x="1066801" y="4406537"/>
            <a:ext cx="3209365"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21" name="Text Placeholder 11"/>
          <p:cNvSpPr>
            <a:spLocks noGrp="1"/>
          </p:cNvSpPr>
          <p:nvPr>
            <p:ph type="body" sz="quarter" idx="31" hasCustomPrompt="1"/>
          </p:nvPr>
        </p:nvSpPr>
        <p:spPr>
          <a:xfrm>
            <a:off x="5334000" y="4022912"/>
            <a:ext cx="3200400" cy="365760"/>
          </a:xfrm>
        </p:spPr>
        <p:txBody>
          <a:bodyPr>
            <a:noAutofit/>
          </a:bodyPr>
          <a:lstStyle>
            <a:lvl1pPr marL="0" indent="0">
              <a:spcBef>
                <a:spcPts val="0"/>
              </a:spcBef>
              <a:buFontTx/>
              <a:buNone/>
              <a:defRPr lang="en-US" sz="20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22" name="Text Placeholder 13"/>
          <p:cNvSpPr>
            <a:spLocks noGrp="1"/>
          </p:cNvSpPr>
          <p:nvPr>
            <p:ph type="body" sz="quarter" idx="32" hasCustomPrompt="1"/>
          </p:nvPr>
        </p:nvSpPr>
        <p:spPr>
          <a:xfrm>
            <a:off x="5334000" y="4406537"/>
            <a:ext cx="3200400" cy="1625600"/>
          </a:xfrm>
        </p:spPr>
        <p:txBody>
          <a:bodyPr vert="horz" lIns="91440" tIns="45720" rIns="91440" bIns="45720" rtlCol="0">
            <a:normAutofit/>
          </a:bodyPr>
          <a:lstStyle>
            <a:lvl1pPr marL="0" indent="0">
              <a:spcBef>
                <a:spcPts val="0"/>
              </a:spcBef>
              <a:buFontTx/>
              <a:buNone/>
              <a:defRPr lang="en-US" sz="1200" dirty="0" smtClean="0"/>
            </a:lvl1pPr>
          </a:lstStyle>
          <a:p>
            <a:pPr marL="0" lvl="0" indent="0">
              <a:buFontTx/>
              <a:buNone/>
            </a:pPr>
            <a:r>
              <a:rPr lang="en-US" dirty="0"/>
              <a:t>Description</a:t>
            </a:r>
          </a:p>
        </p:txBody>
      </p:sp>
      <p:sp>
        <p:nvSpPr>
          <p:cNvPr id="14" name="Text Placeholder 11"/>
          <p:cNvSpPr>
            <a:spLocks noGrp="1"/>
          </p:cNvSpPr>
          <p:nvPr>
            <p:ph type="body" sz="quarter" idx="19" hasCustomPrompt="1"/>
          </p:nvPr>
        </p:nvSpPr>
        <p:spPr>
          <a:xfrm>
            <a:off x="457200" y="3886051"/>
            <a:ext cx="609600" cy="1143149"/>
          </a:xfrm>
        </p:spPr>
        <p:txBody>
          <a:bodyPr vert="horz" lIns="91440" tIns="0" rIns="91440" bIns="0" rtlCol="0">
            <a:noAutofit/>
          </a:bodyPr>
          <a:lstStyle>
            <a:lvl1pPr marL="0" indent="0">
              <a:lnSpc>
                <a:spcPct val="100000"/>
              </a:lnSpc>
              <a:spcBef>
                <a:spcPts val="0"/>
              </a:spcBef>
              <a:spcAft>
                <a:spcPts val="0"/>
              </a:spcAft>
              <a:buFontTx/>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dirty="0"/>
              <a:t>1</a:t>
            </a:r>
          </a:p>
        </p:txBody>
      </p:sp>
      <p:sp>
        <p:nvSpPr>
          <p:cNvPr id="17" name="Text Placeholder 11"/>
          <p:cNvSpPr>
            <a:spLocks noGrp="1"/>
          </p:cNvSpPr>
          <p:nvPr>
            <p:ph type="body" sz="quarter" idx="33" hasCustomPrompt="1"/>
          </p:nvPr>
        </p:nvSpPr>
        <p:spPr>
          <a:xfrm>
            <a:off x="4724400" y="3886051"/>
            <a:ext cx="609600" cy="1143149"/>
          </a:xfrm>
        </p:spPr>
        <p:txBody>
          <a:bodyPr vert="horz" lIns="91440" tIns="0" rIns="91440" bIns="0" rtlCol="0">
            <a:noAutofit/>
          </a:bodyPr>
          <a:lstStyle>
            <a:lvl1pPr marL="0" indent="0">
              <a:lnSpc>
                <a:spcPct val="100000"/>
              </a:lnSpc>
              <a:spcBef>
                <a:spcPts val="0"/>
              </a:spcBef>
              <a:spcAft>
                <a:spcPts val="0"/>
              </a:spcAft>
              <a:buFontTx/>
              <a:buNone/>
              <a:defRPr lang="en-US" sz="6600" b="0" i="0" dirty="0">
                <a:solidFill>
                  <a:schemeClr val="bg2"/>
                </a:solidFill>
                <a:latin typeface="Bebas Neue Bold" panose="020B0606020202050201" pitchFamily="34" charset="0"/>
                <a:ea typeface="+mn-ea"/>
                <a:cs typeface="+mn-cs"/>
              </a:defRPr>
            </a:lvl1pPr>
          </a:lstStyle>
          <a:p>
            <a:pPr lvl="0">
              <a:lnSpc>
                <a:spcPct val="100000"/>
              </a:lnSpc>
              <a:spcBef>
                <a:spcPts val="0"/>
              </a:spcBef>
            </a:pPr>
            <a:r>
              <a:rPr lang="en-US"/>
              <a:t>2</a:t>
            </a:r>
            <a:endParaRPr lang="en-US" dirty="0"/>
          </a:p>
        </p:txBody>
      </p:sp>
      <p:sp>
        <p:nvSpPr>
          <p:cNvPr id="11"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12853968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haded textbox content">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12" name="Text Placeholder 11"/>
          <p:cNvSpPr>
            <a:spLocks noGrp="1"/>
          </p:cNvSpPr>
          <p:nvPr>
            <p:ph type="body" sz="quarter" idx="13" hasCustomPrompt="1"/>
          </p:nvPr>
        </p:nvSpPr>
        <p:spPr>
          <a:xfrm>
            <a:off x="533400" y="1701800"/>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a:t>
            </a:r>
            <a:r>
              <a:rPr lang="en-US"/>
              <a:t>to edit text</a:t>
            </a:r>
            <a:endParaRPr lang="en-US" dirty="0"/>
          </a:p>
        </p:txBody>
      </p:sp>
      <p:sp>
        <p:nvSpPr>
          <p:cNvPr id="14" name="Text Placeholder 13"/>
          <p:cNvSpPr>
            <a:spLocks noGrp="1"/>
          </p:cNvSpPr>
          <p:nvPr>
            <p:ph type="body" sz="quarter" idx="14"/>
          </p:nvPr>
        </p:nvSpPr>
        <p:spPr>
          <a:xfrm>
            <a:off x="533400" y="2311400"/>
            <a:ext cx="2468880" cy="3759200"/>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dirty="0" smtClean="0">
                <a:solidFill>
                  <a:schemeClr val="tx1"/>
                </a:solidFill>
              </a:defRPr>
            </a:lvl1pPr>
            <a:lvl2pPr>
              <a:defRPr sz="1200"/>
            </a:lvl2pPr>
          </a:lstStyle>
          <a:p>
            <a:pPr marL="0" lvl="0" indent="0">
              <a:buFontTx/>
              <a:buNone/>
            </a:pPr>
            <a:r>
              <a:rPr lang="de-DE"/>
              <a:t>Mastertextformat bearbeiten</a:t>
            </a:r>
          </a:p>
          <a:p>
            <a:pPr marL="0" lvl="1" indent="0">
              <a:buFontTx/>
              <a:buNone/>
            </a:pPr>
            <a:r>
              <a:rPr lang="de-DE"/>
              <a:t>Zweite Ebene</a:t>
            </a:r>
          </a:p>
        </p:txBody>
      </p:sp>
      <p:sp>
        <p:nvSpPr>
          <p:cNvPr id="10" name="Text Placeholder 13"/>
          <p:cNvSpPr>
            <a:spLocks noGrp="1"/>
          </p:cNvSpPr>
          <p:nvPr>
            <p:ph type="body" sz="quarter" idx="15"/>
          </p:nvPr>
        </p:nvSpPr>
        <p:spPr>
          <a:xfrm>
            <a:off x="3360549" y="2311400"/>
            <a:ext cx="2468880" cy="3759200"/>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11" name="Text Placeholder 11"/>
          <p:cNvSpPr>
            <a:spLocks noGrp="1"/>
          </p:cNvSpPr>
          <p:nvPr>
            <p:ph type="body" sz="quarter" idx="16" hasCustomPrompt="1"/>
          </p:nvPr>
        </p:nvSpPr>
        <p:spPr>
          <a:xfrm>
            <a:off x="3360549" y="1701800"/>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23" name="Text Placeholder 13"/>
          <p:cNvSpPr>
            <a:spLocks noGrp="1"/>
          </p:cNvSpPr>
          <p:nvPr>
            <p:ph type="body" sz="quarter" idx="23"/>
          </p:nvPr>
        </p:nvSpPr>
        <p:spPr>
          <a:xfrm>
            <a:off x="6187698" y="2332669"/>
            <a:ext cx="2468880" cy="3737931"/>
          </a:xfrm>
          <a:solidFill>
            <a:schemeClr val="tx1">
              <a:lumMod val="10000"/>
              <a:lumOff val="90000"/>
            </a:schemeClr>
          </a:solidFill>
        </p:spPr>
        <p:txBody>
          <a:bodyPr vert="horz" lIns="91440" tIns="45720" rIns="91440" bIns="45720" rtlCol="0">
            <a:normAutofit/>
          </a:bodyPr>
          <a:lstStyle>
            <a:lvl1pPr marL="0" indent="0">
              <a:spcBef>
                <a:spcPts val="0"/>
              </a:spcBef>
              <a:buFontTx/>
              <a:buNone/>
              <a:defRPr lang="en-US" sz="1200" kern="1200" dirty="0">
                <a:solidFill>
                  <a:schemeClr val="tx1"/>
                </a:solidFill>
                <a:latin typeface="+mn-lt"/>
                <a:ea typeface="+mn-ea"/>
                <a:cs typeface="+mn-cs"/>
              </a:defRPr>
            </a:lvl1pPr>
          </a:lstStyle>
          <a:p>
            <a:pPr marL="0" lvl="0" indent="0" algn="l" defTabSz="914400" rtl="0" eaLnBrk="1" latinLnBrk="0" hangingPunct="1">
              <a:spcBef>
                <a:spcPct val="20000"/>
              </a:spcBef>
              <a:buFontTx/>
              <a:buNone/>
            </a:pPr>
            <a:r>
              <a:rPr lang="de-DE"/>
              <a:t>Mastertextformat bearbeiten</a:t>
            </a:r>
          </a:p>
        </p:txBody>
      </p:sp>
      <p:sp>
        <p:nvSpPr>
          <p:cNvPr id="26" name="Text Placeholder 11"/>
          <p:cNvSpPr>
            <a:spLocks noGrp="1"/>
          </p:cNvSpPr>
          <p:nvPr>
            <p:ph type="body" sz="quarter" idx="24" hasCustomPrompt="1"/>
          </p:nvPr>
        </p:nvSpPr>
        <p:spPr>
          <a:xfrm>
            <a:off x="6187698" y="1723069"/>
            <a:ext cx="2468880" cy="584200"/>
          </a:xfrm>
          <a:solidFill>
            <a:schemeClr val="accent1"/>
          </a:solidFill>
        </p:spPr>
        <p:txBody>
          <a:bodyPr tIns="45720" bIns="0" anchor="ctr" anchorCtr="0">
            <a:normAutofit/>
          </a:bodyPr>
          <a:lstStyle>
            <a:lvl1pPr marL="0" indent="0" algn="l">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t>
            </a:r>
            <a:r>
              <a:rPr lang="en-US"/>
              <a:t>edit text</a:t>
            </a:r>
            <a:endParaRPr lang="en-US" dirty="0"/>
          </a:p>
        </p:txBody>
      </p:sp>
      <p:sp>
        <p:nvSpPr>
          <p:cNvPr id="13"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0"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3033003958"/>
      </p:ext>
    </p:extLst>
  </p:cSld>
  <p:clrMapOvr>
    <a:masterClrMapping/>
  </p:clrMapOvr>
  <p:extLst>
    <p:ext uri="{DCECCB84-F9BA-43D5-87BE-67443E8EF086}">
      <p15:sldGuideLst xmlns:p15="http://schemas.microsoft.com/office/powerpoint/2012/main">
        <p15:guide id="1" orient="horz" pos="804">
          <p15:clr>
            <a:srgbClr val="FBAE40"/>
          </p15:clr>
        </p15:guide>
        <p15:guide id="2" pos="288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Picture gallery">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solidFill>
                  <a:schemeClr val="tx1"/>
                </a:solidFill>
              </a:defRPr>
            </a:lvl1pPr>
          </a:lstStyle>
          <a:p>
            <a:r>
              <a:rPr lang="de-DE"/>
              <a:t>Mastertitelformat bearbeiten</a:t>
            </a:r>
            <a:endParaRPr lang="en-US" dirty="0"/>
          </a:p>
        </p:txBody>
      </p:sp>
      <p:sp>
        <p:nvSpPr>
          <p:cNvPr id="4" name="Picture Placeholder 3"/>
          <p:cNvSpPr>
            <a:spLocks noGrp="1"/>
          </p:cNvSpPr>
          <p:nvPr>
            <p:ph type="pic" sz="quarter" idx="15"/>
          </p:nvPr>
        </p:nvSpPr>
        <p:spPr>
          <a:xfrm>
            <a:off x="692151" y="2438400"/>
            <a:ext cx="1254800" cy="1413933"/>
          </a:xfrm>
        </p:spPr>
        <p:txBody>
          <a:bodyPr/>
          <a:lstStyle>
            <a:lvl1pPr marL="0" indent="0">
              <a:buNone/>
              <a:defRPr/>
            </a:lvl1pPr>
          </a:lstStyle>
          <a:p>
            <a:r>
              <a:rPr lang="de-DE" dirty="0"/>
              <a:t>Bild durch Klicken auf Symbol hinzufügen</a:t>
            </a:r>
            <a:endParaRPr lang="en-US" dirty="0"/>
          </a:p>
        </p:txBody>
      </p:sp>
      <p:sp>
        <p:nvSpPr>
          <p:cNvPr id="14" name="Picture Placeholder 3"/>
          <p:cNvSpPr>
            <a:spLocks noGrp="1"/>
          </p:cNvSpPr>
          <p:nvPr>
            <p:ph type="pic" sz="quarter" idx="16"/>
          </p:nvPr>
        </p:nvSpPr>
        <p:spPr>
          <a:xfrm>
            <a:off x="2312989" y="2438400"/>
            <a:ext cx="1254799" cy="1413933"/>
          </a:xfrm>
        </p:spPr>
        <p:txBody>
          <a:bodyPr/>
          <a:lstStyle>
            <a:lvl1pPr marL="0" indent="0">
              <a:buNone/>
              <a:defRPr/>
            </a:lvl1pPr>
          </a:lstStyle>
          <a:p>
            <a:r>
              <a:rPr lang="de-DE" dirty="0"/>
              <a:t>Bild durch Klicken auf Symbol hinzufügen</a:t>
            </a:r>
            <a:endParaRPr lang="en-US" dirty="0"/>
          </a:p>
        </p:txBody>
      </p:sp>
      <p:sp>
        <p:nvSpPr>
          <p:cNvPr id="16" name="Picture Placeholder 3"/>
          <p:cNvSpPr>
            <a:spLocks noGrp="1"/>
          </p:cNvSpPr>
          <p:nvPr>
            <p:ph type="pic" sz="quarter" idx="17"/>
          </p:nvPr>
        </p:nvSpPr>
        <p:spPr>
          <a:xfrm>
            <a:off x="7159626" y="2438400"/>
            <a:ext cx="1254800" cy="1413933"/>
          </a:xfrm>
        </p:spPr>
        <p:txBody>
          <a:bodyPr/>
          <a:lstStyle>
            <a:lvl1pPr marL="0" indent="0">
              <a:buNone/>
              <a:defRPr/>
            </a:lvl1pPr>
          </a:lstStyle>
          <a:p>
            <a:r>
              <a:rPr lang="de-DE" dirty="0"/>
              <a:t>Bild durch Klicken auf Symbol hinzufügen</a:t>
            </a:r>
            <a:endParaRPr lang="en-US" dirty="0"/>
          </a:p>
        </p:txBody>
      </p:sp>
      <p:sp>
        <p:nvSpPr>
          <p:cNvPr id="17" name="Picture Placeholder 3"/>
          <p:cNvSpPr>
            <a:spLocks noGrp="1"/>
          </p:cNvSpPr>
          <p:nvPr>
            <p:ph type="pic" sz="quarter" idx="18"/>
          </p:nvPr>
        </p:nvSpPr>
        <p:spPr>
          <a:xfrm>
            <a:off x="3933825" y="2438400"/>
            <a:ext cx="1246726" cy="1413933"/>
          </a:xfrm>
        </p:spPr>
        <p:txBody>
          <a:bodyPr/>
          <a:lstStyle>
            <a:lvl1pPr marL="0" indent="0">
              <a:buNone/>
              <a:defRPr/>
            </a:lvl1pPr>
          </a:lstStyle>
          <a:p>
            <a:r>
              <a:rPr lang="de-DE" dirty="0"/>
              <a:t>Bild durch Klicken auf Symbol hinzufügen</a:t>
            </a:r>
            <a:endParaRPr lang="en-US" dirty="0"/>
          </a:p>
        </p:txBody>
      </p:sp>
      <p:sp>
        <p:nvSpPr>
          <p:cNvPr id="18" name="Picture Placeholder 3"/>
          <p:cNvSpPr>
            <a:spLocks noGrp="1"/>
          </p:cNvSpPr>
          <p:nvPr>
            <p:ph type="pic" sz="quarter" idx="19"/>
          </p:nvPr>
        </p:nvSpPr>
        <p:spPr>
          <a:xfrm>
            <a:off x="5546726" y="2438400"/>
            <a:ext cx="1256414" cy="1413933"/>
          </a:xfrm>
        </p:spPr>
        <p:txBody>
          <a:bodyPr/>
          <a:lstStyle>
            <a:lvl1pPr marL="0" indent="0">
              <a:buNone/>
              <a:defRPr/>
            </a:lvl1pPr>
          </a:lstStyle>
          <a:p>
            <a:r>
              <a:rPr lang="de-DE" dirty="0"/>
              <a:t>Bild durch Klicken auf Symbol hinzufügen</a:t>
            </a:r>
            <a:endParaRPr lang="en-US" dirty="0"/>
          </a:p>
        </p:txBody>
      </p:sp>
      <p:sp>
        <p:nvSpPr>
          <p:cNvPr id="9" name="Footer Placeholder 4"/>
          <p:cNvSpPr>
            <a:spLocks noGrp="1"/>
          </p:cNvSpPr>
          <p:nvPr>
            <p:ph type="ftr" sz="quarter" idx="3"/>
          </p:nvPr>
        </p:nvSpPr>
        <p:spPr>
          <a:xfrm>
            <a:off x="1691680" y="6459379"/>
            <a:ext cx="5928320"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5"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23160733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Our Strategy">
    <p:spTree>
      <p:nvGrpSpPr>
        <p:cNvPr id="1" name=""/>
        <p:cNvGrpSpPr/>
        <p:nvPr/>
      </p:nvGrpSpPr>
      <p:grpSpPr>
        <a:xfrm>
          <a:off x="0" y="0"/>
          <a:ext cx="0" cy="0"/>
          <a:chOff x="0" y="0"/>
          <a:chExt cx="0" cy="0"/>
        </a:xfrm>
      </p:grpSpPr>
      <p:sp>
        <p:nvSpPr>
          <p:cNvPr id="7" name="Title 6"/>
          <p:cNvSpPr>
            <a:spLocks noGrp="1"/>
          </p:cNvSpPr>
          <p:nvPr>
            <p:ph type="title"/>
          </p:nvPr>
        </p:nvSpPr>
        <p:spPr>
          <a:xfrm>
            <a:off x="533400" y="274637"/>
            <a:ext cx="8153400" cy="1143000"/>
          </a:xfrm>
        </p:spPr>
        <p:txBody>
          <a:bodyPr/>
          <a:lstStyle>
            <a:lvl1pPr algn="l">
              <a:defRPr/>
            </a:lvl1pPr>
          </a:lstStyle>
          <a:p>
            <a:r>
              <a:rPr lang="de-DE"/>
              <a:t>Mastertitelformat bearbeiten</a:t>
            </a:r>
            <a:endParaRPr lang="en-US" dirty="0"/>
          </a:p>
        </p:txBody>
      </p:sp>
      <p:sp>
        <p:nvSpPr>
          <p:cNvPr id="27" name="Oval 26"/>
          <p:cNvSpPr/>
          <p:nvPr userDrawn="1"/>
        </p:nvSpPr>
        <p:spPr>
          <a:xfrm>
            <a:off x="609600" y="1812207"/>
            <a:ext cx="2133600" cy="2130552"/>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31" name="Oval 30"/>
          <p:cNvSpPr/>
          <p:nvPr userDrawn="1"/>
        </p:nvSpPr>
        <p:spPr>
          <a:xfrm>
            <a:off x="2540000" y="1812207"/>
            <a:ext cx="2133600" cy="2130552"/>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32" name="Oval 31"/>
          <p:cNvSpPr/>
          <p:nvPr userDrawn="1"/>
        </p:nvSpPr>
        <p:spPr>
          <a:xfrm>
            <a:off x="4470400" y="1812207"/>
            <a:ext cx="2133600" cy="2130552"/>
          </a:xfrm>
          <a:prstGeom prst="ellipse">
            <a:avLst/>
          </a:prstGeom>
          <a:solidFill>
            <a:schemeClr val="accent4">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33" name="Oval 32"/>
          <p:cNvSpPr/>
          <p:nvPr userDrawn="1"/>
        </p:nvSpPr>
        <p:spPr>
          <a:xfrm>
            <a:off x="6406243" y="1812207"/>
            <a:ext cx="2133600" cy="2130552"/>
          </a:xfrm>
          <a:prstGeom prst="ellipse">
            <a:avLst/>
          </a:prstGeom>
          <a:solidFill>
            <a:schemeClr val="bg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14" name="Text Placeholder 13"/>
          <p:cNvSpPr>
            <a:spLocks noGrp="1"/>
          </p:cNvSpPr>
          <p:nvPr>
            <p:ph type="body" sz="quarter" idx="14" hasCustomPrompt="1"/>
          </p:nvPr>
        </p:nvSpPr>
        <p:spPr>
          <a:xfrm>
            <a:off x="958916" y="27501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28" name="Text Placeholder 13"/>
          <p:cNvSpPr>
            <a:spLocks noGrp="1"/>
          </p:cNvSpPr>
          <p:nvPr>
            <p:ph type="body" sz="quarter" idx="22" hasCustomPrompt="1"/>
          </p:nvPr>
        </p:nvSpPr>
        <p:spPr>
          <a:xfrm>
            <a:off x="4813432" y="27501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0" name="Text Placeholder 13"/>
          <p:cNvSpPr>
            <a:spLocks noGrp="1"/>
          </p:cNvSpPr>
          <p:nvPr>
            <p:ph type="body" sz="quarter" idx="24" hasCustomPrompt="1"/>
          </p:nvPr>
        </p:nvSpPr>
        <p:spPr>
          <a:xfrm>
            <a:off x="2889316" y="2724718"/>
            <a:ext cx="1434968" cy="1288482"/>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4" name="Text Placeholder 13"/>
          <p:cNvSpPr>
            <a:spLocks noGrp="1"/>
          </p:cNvSpPr>
          <p:nvPr>
            <p:ph type="body" sz="quarter" idx="25" hasCustomPrompt="1"/>
          </p:nvPr>
        </p:nvSpPr>
        <p:spPr>
          <a:xfrm>
            <a:off x="6755559" y="2654276"/>
            <a:ext cx="1434968" cy="1384323"/>
          </a:xfrm>
        </p:spPr>
        <p:txBody>
          <a:bodyPr vert="horz" lIns="0" tIns="45720" rIns="0" bIns="45720" rtlCol="0">
            <a:normAutofit/>
          </a:bodyPr>
          <a:lstStyle>
            <a:lvl1pPr marL="0" indent="0" algn="ctr">
              <a:spcBef>
                <a:spcPts val="0"/>
              </a:spcBef>
              <a:buFontTx/>
              <a:buNone/>
              <a:defRPr lang="en-US" sz="1200" dirty="0" smtClean="0">
                <a:solidFill>
                  <a:schemeClr val="bg1"/>
                </a:solidFill>
              </a:defRPr>
            </a:lvl1pPr>
          </a:lstStyle>
          <a:p>
            <a:pPr marL="0" lvl="0" indent="0">
              <a:buFontTx/>
              <a:buNone/>
            </a:pPr>
            <a:r>
              <a:rPr lang="en-US" dirty="0"/>
              <a:t>Description</a:t>
            </a:r>
          </a:p>
        </p:txBody>
      </p:sp>
      <p:sp>
        <p:nvSpPr>
          <p:cNvPr id="35" name="Text Placeholder 11"/>
          <p:cNvSpPr>
            <a:spLocks noGrp="1"/>
          </p:cNvSpPr>
          <p:nvPr>
            <p:ph type="body" sz="quarter" idx="13" hasCustomPrompt="1"/>
          </p:nvPr>
        </p:nvSpPr>
        <p:spPr>
          <a:xfrm>
            <a:off x="935085"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Here</a:t>
            </a:r>
          </a:p>
        </p:txBody>
      </p:sp>
      <p:sp>
        <p:nvSpPr>
          <p:cNvPr id="36" name="Text Placeholder 11"/>
          <p:cNvSpPr>
            <a:spLocks noGrp="1"/>
          </p:cNvSpPr>
          <p:nvPr>
            <p:ph type="body" sz="quarter" idx="21" hasCustomPrompt="1"/>
          </p:nvPr>
        </p:nvSpPr>
        <p:spPr>
          <a:xfrm>
            <a:off x="4795885"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7" name="Text Placeholder 11"/>
          <p:cNvSpPr>
            <a:spLocks noGrp="1"/>
          </p:cNvSpPr>
          <p:nvPr>
            <p:ph type="body" sz="quarter" idx="23" hasCustomPrompt="1"/>
          </p:nvPr>
        </p:nvSpPr>
        <p:spPr>
          <a:xfrm>
            <a:off x="2873829"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38" name="Text Placeholder 11"/>
          <p:cNvSpPr>
            <a:spLocks noGrp="1"/>
          </p:cNvSpPr>
          <p:nvPr>
            <p:ph type="body" sz="quarter" idx="26" hasCustomPrompt="1"/>
          </p:nvPr>
        </p:nvSpPr>
        <p:spPr>
          <a:xfrm>
            <a:off x="6731728" y="2053673"/>
            <a:ext cx="1482633" cy="391645"/>
          </a:xfrm>
        </p:spPr>
        <p:txBody>
          <a:bodyPr>
            <a:noAutofit/>
          </a:bodyPr>
          <a:lstStyle>
            <a:lvl1pPr marL="0" indent="0" algn="ctr">
              <a:spcBef>
                <a:spcPts val="0"/>
              </a:spcBef>
              <a:buFontTx/>
              <a:buNone/>
              <a:defRPr lang="en-US" sz="2000" kern="1200" dirty="0" smtClean="0">
                <a:solidFill>
                  <a:schemeClr val="bg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t>
            </a:r>
            <a:r>
              <a:rPr lang="en-US" dirty="0"/>
              <a:t>Here</a:t>
            </a:r>
          </a:p>
        </p:txBody>
      </p:sp>
      <p:sp>
        <p:nvSpPr>
          <p:cNvPr id="41" name="Text Placeholder 13"/>
          <p:cNvSpPr>
            <a:spLocks noGrp="1"/>
          </p:cNvSpPr>
          <p:nvPr>
            <p:ph type="body" sz="quarter" idx="27"/>
          </p:nvPr>
        </p:nvSpPr>
        <p:spPr>
          <a:xfrm>
            <a:off x="533400" y="4222158"/>
            <a:ext cx="8153400" cy="1873841"/>
          </a:xfrm>
        </p:spPr>
        <p:txBody>
          <a:bodyPr>
            <a:normAutofit/>
          </a:bodyPr>
          <a:lstStyle>
            <a:lvl1pPr marL="0" indent="0">
              <a:buFontTx/>
              <a:buNone/>
              <a:defRPr lang="en-US" sz="1200" kern="1200" dirty="0" smtClean="0">
                <a:solidFill>
                  <a:schemeClr val="tx1"/>
                </a:solidFill>
                <a:latin typeface="+mn-lt"/>
                <a:ea typeface="+mn-ea"/>
                <a:cs typeface="+mn-cs"/>
              </a:defRPr>
            </a:lvl1pPr>
            <a:lvl2pPr marL="457200" indent="0">
              <a:buFontTx/>
              <a:buNone/>
              <a:defRPr lang="en-US" sz="1200" kern="1200" dirty="0" smtClean="0">
                <a:solidFill>
                  <a:schemeClr val="tx1"/>
                </a:solidFill>
                <a:latin typeface="+mn-lt"/>
                <a:ea typeface="+mn-ea"/>
                <a:cs typeface="+mn-cs"/>
              </a:defRPr>
            </a:lvl2pPr>
            <a:lvl3pPr marL="914400" indent="0">
              <a:buFontTx/>
              <a:buNone/>
              <a:defRPr lang="en-US" sz="1200" kern="1200" dirty="0" smtClean="0">
                <a:solidFill>
                  <a:schemeClr val="tx1"/>
                </a:solidFill>
                <a:latin typeface="+mn-lt"/>
                <a:ea typeface="+mn-ea"/>
                <a:cs typeface="+mn-cs"/>
              </a:defRPr>
            </a:lvl3pPr>
            <a:lvl4pPr marL="1371600" indent="0">
              <a:buFontTx/>
              <a:buNone/>
              <a:defRPr lang="en-US" sz="1200" kern="1200" dirty="0" smtClean="0">
                <a:solidFill>
                  <a:schemeClr val="tx1"/>
                </a:solidFill>
                <a:latin typeface="+mn-lt"/>
                <a:ea typeface="+mn-ea"/>
                <a:cs typeface="+mn-cs"/>
              </a:defRPr>
            </a:lvl4pPr>
            <a:lvl5pPr marL="1828800" indent="0">
              <a:buFontTx/>
              <a:buNone/>
              <a:defRPr lang="en-US" sz="1200" kern="1200" dirty="0">
                <a:solidFill>
                  <a:schemeClr val="tx1"/>
                </a:solidFill>
                <a:latin typeface="+mn-lt"/>
                <a:ea typeface="+mn-ea"/>
                <a:cs typeface="+mn-cs"/>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5" name="Footer Placeholder 4"/>
          <p:cNvSpPr>
            <a:spLocks noGrp="1"/>
          </p:cNvSpPr>
          <p:nvPr>
            <p:ph type="ftr" sz="quarter" idx="3"/>
          </p:nvPr>
        </p:nvSpPr>
        <p:spPr>
          <a:xfrm>
            <a:off x="1259632" y="6459379"/>
            <a:ext cx="636036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22"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Tree>
    <p:extLst>
      <p:ext uri="{BB962C8B-B14F-4D97-AF65-F5344CB8AC3E}">
        <p14:creationId xmlns:p14="http://schemas.microsoft.com/office/powerpoint/2010/main" val="41924745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ontact us with image">
    <p:spTree>
      <p:nvGrpSpPr>
        <p:cNvPr id="1" name=""/>
        <p:cNvGrpSpPr/>
        <p:nvPr/>
      </p:nvGrpSpPr>
      <p:grpSpPr>
        <a:xfrm>
          <a:off x="0" y="0"/>
          <a:ext cx="0" cy="0"/>
          <a:chOff x="0" y="0"/>
          <a:chExt cx="0" cy="0"/>
        </a:xfrm>
      </p:grpSpPr>
      <p:sp>
        <p:nvSpPr>
          <p:cNvPr id="5" name="Picture Placeholder 5"/>
          <p:cNvSpPr>
            <a:spLocks noGrp="1"/>
          </p:cNvSpPr>
          <p:nvPr>
            <p:ph type="pic" sz="quarter" idx="10" hasCustomPrompt="1"/>
          </p:nvPr>
        </p:nvSpPr>
        <p:spPr>
          <a:xfrm>
            <a:off x="609600" y="381001"/>
            <a:ext cx="7924800" cy="2395868"/>
          </a:xfrm>
          <a:solidFill>
            <a:schemeClr val="bg2"/>
          </a:solidFill>
          <a:ln w="57150">
            <a:solidFill>
              <a:srgbClr val="FFFFF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a:solidFill>
                  <a:schemeClr val="lt1"/>
                </a:solidFill>
              </a:defRPr>
            </a:lvl1pPr>
          </a:lstStyle>
          <a:p>
            <a:pPr marL="0" lvl="0" algn="ctr"/>
            <a:r>
              <a:rPr lang="en-US" dirty="0"/>
              <a:t>IMAGE</a:t>
            </a:r>
          </a:p>
        </p:txBody>
      </p:sp>
      <p:sp>
        <p:nvSpPr>
          <p:cNvPr id="2" name="Title 1"/>
          <p:cNvSpPr>
            <a:spLocks noGrp="1"/>
          </p:cNvSpPr>
          <p:nvPr>
            <p:ph type="ctrTitle" hasCustomPrompt="1"/>
          </p:nvPr>
        </p:nvSpPr>
        <p:spPr>
          <a:xfrm>
            <a:off x="535172" y="3004458"/>
            <a:ext cx="6627628" cy="1151292"/>
          </a:xfrm>
        </p:spPr>
        <p:txBody>
          <a:bodyPr/>
          <a:lstStyle>
            <a:lvl1pPr algn="l">
              <a:defRPr baseline="0"/>
            </a:lvl1pPr>
          </a:lstStyle>
          <a:p>
            <a:r>
              <a:rPr lang="en-US"/>
              <a:t>CONTACT US</a:t>
            </a:r>
            <a:endParaRPr lang="en-US" dirty="0"/>
          </a:p>
        </p:txBody>
      </p:sp>
      <p:sp>
        <p:nvSpPr>
          <p:cNvPr id="15" name="Text Placeholder 36"/>
          <p:cNvSpPr>
            <a:spLocks noGrp="1"/>
          </p:cNvSpPr>
          <p:nvPr>
            <p:ph type="body" sz="quarter" idx="16"/>
          </p:nvPr>
        </p:nvSpPr>
        <p:spPr>
          <a:xfrm>
            <a:off x="535172" y="4220026"/>
            <a:ext cx="6627628" cy="1495965"/>
          </a:xfrm>
        </p:spPr>
        <p:txBody>
          <a:bodyPr>
            <a:noAutofit/>
          </a:bodyPr>
          <a:lstStyle>
            <a:lvl1pPr marL="0" indent="0">
              <a:lnSpc>
                <a:spcPct val="100000"/>
              </a:lnSpc>
              <a:buFontTx/>
              <a:buNone/>
              <a:defRPr sz="1200">
                <a:solidFill>
                  <a:schemeClr val="tx1"/>
                </a:solidFill>
              </a:defRPr>
            </a:lvl1pPr>
          </a:lstStyle>
          <a:p>
            <a:pPr lvl="0"/>
            <a:r>
              <a:rPr lang="de-DE"/>
              <a:t>Mastertextformat bearbeiten</a:t>
            </a:r>
          </a:p>
        </p:txBody>
      </p:sp>
      <p:cxnSp>
        <p:nvCxnSpPr>
          <p:cNvPr id="18" name="Straight Connector 17"/>
          <p:cNvCxnSpPr/>
          <p:nvPr userDrawn="1"/>
        </p:nvCxnSpPr>
        <p:spPr>
          <a:xfrm>
            <a:off x="594360" y="4161970"/>
            <a:ext cx="795528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 Placeholder 7"/>
          <p:cNvSpPr>
            <a:spLocks noGrp="1"/>
          </p:cNvSpPr>
          <p:nvPr>
            <p:ph type="body" sz="quarter" idx="18" hasCustomPrompt="1"/>
          </p:nvPr>
        </p:nvSpPr>
        <p:spPr>
          <a:xfrm>
            <a:off x="818627" y="5855207"/>
            <a:ext cx="2336195" cy="466433"/>
          </a:xfrm>
        </p:spPr>
        <p:txBody>
          <a:bodyPr>
            <a:normAutofit/>
          </a:bodyPr>
          <a:lstStyle>
            <a:lvl1pPr marL="0" indent="0">
              <a:lnSpc>
                <a:spcPct val="110000"/>
              </a:lnSpc>
              <a:spcBef>
                <a:spcPts val="0"/>
              </a:spcBef>
              <a:buFontTx/>
              <a:buNone/>
              <a:defRPr sz="1200">
                <a:solidFill>
                  <a:srgbClr val="58585A"/>
                </a:solidFill>
                <a:latin typeface="+mn-lt"/>
                <a:ea typeface="Open Sans" panose="020B0606030504020204" pitchFamily="34" charset="0"/>
                <a:cs typeface="Open Sans" panose="020B0606030504020204" pitchFamily="34" charset="0"/>
              </a:defRPr>
            </a:lvl1pPr>
          </a:lstStyle>
          <a:p>
            <a:pPr lvl="0"/>
            <a:r>
              <a:rPr lang="en-US" dirty="0"/>
              <a:t>Facebook page</a:t>
            </a:r>
          </a:p>
        </p:txBody>
      </p:sp>
      <p:sp>
        <p:nvSpPr>
          <p:cNvPr id="22" name="Text Placeholder 7"/>
          <p:cNvSpPr>
            <a:spLocks noGrp="1"/>
          </p:cNvSpPr>
          <p:nvPr>
            <p:ph type="body" sz="quarter" idx="19" hasCustomPrompt="1"/>
          </p:nvPr>
        </p:nvSpPr>
        <p:spPr>
          <a:xfrm>
            <a:off x="3408906" y="5858167"/>
            <a:ext cx="2393179" cy="466433"/>
          </a:xfrm>
        </p:spPr>
        <p:txBody>
          <a:bodyPr>
            <a:normAutofit/>
          </a:bodyPr>
          <a:lstStyle>
            <a:lvl1pPr marL="0" indent="0">
              <a:lnSpc>
                <a:spcPct val="110000"/>
              </a:lnSpc>
              <a:spcBef>
                <a:spcPts val="0"/>
              </a:spcBef>
              <a:buFontTx/>
              <a:buNone/>
              <a:defRPr sz="1200">
                <a:solidFill>
                  <a:srgbClr val="58585A"/>
                </a:solidFill>
                <a:latin typeface="+mn-lt"/>
                <a:ea typeface="Open Sans" panose="020B0606030504020204" pitchFamily="34" charset="0"/>
                <a:cs typeface="Open Sans" panose="020B0606030504020204" pitchFamily="34" charset="0"/>
              </a:defRPr>
            </a:lvl1pPr>
          </a:lstStyle>
          <a:p>
            <a:pPr lvl="0"/>
            <a:r>
              <a:rPr lang="en-US" dirty="0"/>
              <a:t>Twitter page</a:t>
            </a:r>
          </a:p>
        </p:txBody>
      </p:sp>
      <p:sp>
        <p:nvSpPr>
          <p:cNvPr id="19" name="Footer Placeholder 4"/>
          <p:cNvSpPr>
            <a:spLocks noGrp="1"/>
          </p:cNvSpPr>
          <p:nvPr>
            <p:ph type="ftr" sz="quarter" idx="3"/>
          </p:nvPr>
        </p:nvSpPr>
        <p:spPr>
          <a:xfrm>
            <a:off x="1259632" y="6459379"/>
            <a:ext cx="6360368"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17"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 useBgFill="1">
        <p:nvSpPr>
          <p:cNvPr id="23" name="Rectangle 22"/>
          <p:cNvSpPr/>
          <p:nvPr userDrawn="1"/>
        </p:nvSpPr>
        <p:spPr>
          <a:xfrm>
            <a:off x="152400" y="381000"/>
            <a:ext cx="3048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97"/>
          <p:cNvSpPr>
            <a:spLocks noChangeAspect="1" noEditPoints="1"/>
          </p:cNvSpPr>
          <p:nvPr userDrawn="1"/>
        </p:nvSpPr>
        <p:spPr bwMode="auto">
          <a:xfrm>
            <a:off x="3250835" y="5903527"/>
            <a:ext cx="154013" cy="154013"/>
          </a:xfrm>
          <a:custGeom>
            <a:avLst/>
            <a:gdLst>
              <a:gd name="T0" fmla="*/ 19040 w 22854"/>
              <a:gd name="T1" fmla="*/ 7172 h 22880"/>
              <a:gd name="T2" fmla="*/ 17254 w 22854"/>
              <a:gd name="T3" fmla="*/ 7680 h 22880"/>
              <a:gd name="T4" fmla="*/ 18640 w 22854"/>
              <a:gd name="T5" fmla="*/ 5946 h 22880"/>
              <a:gd name="T6" fmla="*/ 16640 w 22854"/>
              <a:gd name="T7" fmla="*/ 6692 h 22880"/>
              <a:gd name="T8" fmla="*/ 14374 w 22854"/>
              <a:gd name="T9" fmla="*/ 5732 h 22880"/>
              <a:gd name="T10" fmla="*/ 12160 w 22854"/>
              <a:gd name="T11" fmla="*/ 6640 h 22880"/>
              <a:gd name="T12" fmla="*/ 11226 w 22854"/>
              <a:gd name="T13" fmla="*/ 8852 h 22880"/>
              <a:gd name="T14" fmla="*/ 11306 w 22854"/>
              <a:gd name="T15" fmla="*/ 9572 h 22880"/>
              <a:gd name="T16" fmla="*/ 7706 w 22854"/>
              <a:gd name="T17" fmla="*/ 8586 h 22880"/>
              <a:gd name="T18" fmla="*/ 4854 w 22854"/>
              <a:gd name="T19" fmla="*/ 6292 h 22880"/>
              <a:gd name="T20" fmla="*/ 4426 w 22854"/>
              <a:gd name="T21" fmla="*/ 7866 h 22880"/>
              <a:gd name="T22" fmla="*/ 5786 w 22854"/>
              <a:gd name="T23" fmla="*/ 10480 h 22880"/>
              <a:gd name="T24" fmla="*/ 4294 w 22854"/>
              <a:gd name="T25" fmla="*/ 10080 h 22880"/>
              <a:gd name="T26" fmla="*/ 4294 w 22854"/>
              <a:gd name="T27" fmla="*/ 10106 h 22880"/>
              <a:gd name="T28" fmla="*/ 5040 w 22854"/>
              <a:gd name="T29" fmla="*/ 12106 h 22880"/>
              <a:gd name="T30" fmla="*/ 6854 w 22854"/>
              <a:gd name="T31" fmla="*/ 13172 h 22880"/>
              <a:gd name="T32" fmla="*/ 6106 w 22854"/>
              <a:gd name="T33" fmla="*/ 13306 h 22880"/>
              <a:gd name="T34" fmla="*/ 5520 w 22854"/>
              <a:gd name="T35" fmla="*/ 13226 h 22880"/>
              <a:gd name="T36" fmla="*/ 6640 w 22854"/>
              <a:gd name="T37" fmla="*/ 14800 h 22880"/>
              <a:gd name="T38" fmla="*/ 8426 w 22854"/>
              <a:gd name="T39" fmla="*/ 15412 h 22880"/>
              <a:gd name="T40" fmla="*/ 4560 w 22854"/>
              <a:gd name="T41" fmla="*/ 16746 h 22880"/>
              <a:gd name="T42" fmla="*/ 3814 w 22854"/>
              <a:gd name="T43" fmla="*/ 16692 h 22880"/>
              <a:gd name="T44" fmla="*/ 8614 w 22854"/>
              <a:gd name="T45" fmla="*/ 18106 h 22880"/>
              <a:gd name="T46" fmla="*/ 11734 w 22854"/>
              <a:gd name="T47" fmla="*/ 17572 h 22880"/>
              <a:gd name="T48" fmla="*/ 14240 w 22854"/>
              <a:gd name="T49" fmla="*/ 16160 h 22880"/>
              <a:gd name="T50" fmla="*/ 16026 w 22854"/>
              <a:gd name="T51" fmla="*/ 14132 h 22880"/>
              <a:gd name="T52" fmla="*/ 17146 w 22854"/>
              <a:gd name="T53" fmla="*/ 11706 h 22880"/>
              <a:gd name="T54" fmla="*/ 17494 w 22854"/>
              <a:gd name="T55" fmla="*/ 9200 h 22880"/>
              <a:gd name="T56" fmla="*/ 17494 w 22854"/>
              <a:gd name="T57" fmla="*/ 8800 h 22880"/>
              <a:gd name="T58" fmla="*/ 19040 w 22854"/>
              <a:gd name="T59" fmla="*/ 7172 h 22880"/>
              <a:gd name="T60" fmla="*/ 22854 w 22854"/>
              <a:gd name="T61" fmla="*/ 4292 h 22880"/>
              <a:gd name="T62" fmla="*/ 22854 w 22854"/>
              <a:gd name="T63" fmla="*/ 18586 h 22880"/>
              <a:gd name="T64" fmla="*/ 21600 w 22854"/>
              <a:gd name="T65" fmla="*/ 21600 h 22880"/>
              <a:gd name="T66" fmla="*/ 18560 w 22854"/>
              <a:gd name="T67" fmla="*/ 22880 h 22880"/>
              <a:gd name="T68" fmla="*/ 4294 w 22854"/>
              <a:gd name="T69" fmla="*/ 22880 h 22880"/>
              <a:gd name="T70" fmla="*/ 1254 w 22854"/>
              <a:gd name="T71" fmla="*/ 21600 h 22880"/>
              <a:gd name="T72" fmla="*/ 0 w 22854"/>
              <a:gd name="T73" fmla="*/ 18586 h 22880"/>
              <a:gd name="T74" fmla="*/ 0 w 22854"/>
              <a:gd name="T75" fmla="*/ 4292 h 22880"/>
              <a:gd name="T76" fmla="*/ 1254 w 22854"/>
              <a:gd name="T77" fmla="*/ 1280 h 22880"/>
              <a:gd name="T78" fmla="*/ 4294 w 22854"/>
              <a:gd name="T79" fmla="*/ 0 h 22880"/>
              <a:gd name="T80" fmla="*/ 18560 w 22854"/>
              <a:gd name="T81" fmla="*/ 0 h 22880"/>
              <a:gd name="T82" fmla="*/ 21600 w 22854"/>
              <a:gd name="T83" fmla="*/ 1280 h 22880"/>
              <a:gd name="T84" fmla="*/ 22854 w 22854"/>
              <a:gd name="T85" fmla="*/ 4292 h 2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854" h="22880">
                <a:moveTo>
                  <a:pt x="19040" y="7172"/>
                </a:moveTo>
                <a:cubicBezTo>
                  <a:pt x="18488" y="7422"/>
                  <a:pt x="17894" y="7590"/>
                  <a:pt x="17254" y="7680"/>
                </a:cubicBezTo>
                <a:cubicBezTo>
                  <a:pt x="17928" y="7288"/>
                  <a:pt x="18392" y="6710"/>
                  <a:pt x="18640" y="5946"/>
                </a:cubicBezTo>
                <a:cubicBezTo>
                  <a:pt x="17982" y="6320"/>
                  <a:pt x="17316" y="6568"/>
                  <a:pt x="16640" y="6692"/>
                </a:cubicBezTo>
                <a:cubicBezTo>
                  <a:pt x="16036" y="6052"/>
                  <a:pt x="15280" y="5732"/>
                  <a:pt x="14374" y="5732"/>
                </a:cubicBezTo>
                <a:cubicBezTo>
                  <a:pt x="13502" y="5732"/>
                  <a:pt x="12764" y="6034"/>
                  <a:pt x="12160" y="6640"/>
                </a:cubicBezTo>
                <a:cubicBezTo>
                  <a:pt x="11556" y="7244"/>
                  <a:pt x="11244" y="7982"/>
                  <a:pt x="11226" y="8852"/>
                </a:cubicBezTo>
                <a:cubicBezTo>
                  <a:pt x="11226" y="9138"/>
                  <a:pt x="11254" y="9378"/>
                  <a:pt x="11306" y="9572"/>
                </a:cubicBezTo>
                <a:cubicBezTo>
                  <a:pt x="10026" y="9502"/>
                  <a:pt x="8826" y="9172"/>
                  <a:pt x="7706" y="8586"/>
                </a:cubicBezTo>
                <a:cubicBezTo>
                  <a:pt x="6586" y="8000"/>
                  <a:pt x="5636" y="7234"/>
                  <a:pt x="4854" y="6292"/>
                </a:cubicBezTo>
                <a:cubicBezTo>
                  <a:pt x="4568" y="6790"/>
                  <a:pt x="4426" y="7314"/>
                  <a:pt x="4426" y="7866"/>
                </a:cubicBezTo>
                <a:cubicBezTo>
                  <a:pt x="4426" y="9004"/>
                  <a:pt x="4880" y="9874"/>
                  <a:pt x="5786" y="10480"/>
                </a:cubicBezTo>
                <a:cubicBezTo>
                  <a:pt x="5306" y="10462"/>
                  <a:pt x="4808" y="10328"/>
                  <a:pt x="4294" y="10080"/>
                </a:cubicBezTo>
                <a:lnTo>
                  <a:pt x="4294" y="10106"/>
                </a:lnTo>
                <a:cubicBezTo>
                  <a:pt x="4294" y="10852"/>
                  <a:pt x="4542" y="11520"/>
                  <a:pt x="5040" y="12106"/>
                </a:cubicBezTo>
                <a:cubicBezTo>
                  <a:pt x="5538" y="12692"/>
                  <a:pt x="6142" y="13048"/>
                  <a:pt x="6854" y="13172"/>
                </a:cubicBezTo>
                <a:cubicBezTo>
                  <a:pt x="6568" y="13262"/>
                  <a:pt x="6320" y="13306"/>
                  <a:pt x="6106" y="13306"/>
                </a:cubicBezTo>
                <a:cubicBezTo>
                  <a:pt x="5982" y="13306"/>
                  <a:pt x="5786" y="13280"/>
                  <a:pt x="5520" y="13226"/>
                </a:cubicBezTo>
                <a:cubicBezTo>
                  <a:pt x="5734" y="13866"/>
                  <a:pt x="6106" y="14390"/>
                  <a:pt x="6640" y="14800"/>
                </a:cubicBezTo>
                <a:cubicBezTo>
                  <a:pt x="7174" y="15208"/>
                  <a:pt x="7768" y="15412"/>
                  <a:pt x="8426" y="15412"/>
                </a:cubicBezTo>
                <a:cubicBezTo>
                  <a:pt x="7288" y="16302"/>
                  <a:pt x="6000" y="16746"/>
                  <a:pt x="4560" y="16746"/>
                </a:cubicBezTo>
                <a:cubicBezTo>
                  <a:pt x="4294" y="16746"/>
                  <a:pt x="4044" y="16728"/>
                  <a:pt x="3814" y="16692"/>
                </a:cubicBezTo>
                <a:cubicBezTo>
                  <a:pt x="5272" y="17634"/>
                  <a:pt x="6872" y="18106"/>
                  <a:pt x="8614" y="18106"/>
                </a:cubicBezTo>
                <a:cubicBezTo>
                  <a:pt x="9716" y="18106"/>
                  <a:pt x="10756" y="17928"/>
                  <a:pt x="11734" y="17572"/>
                </a:cubicBezTo>
                <a:cubicBezTo>
                  <a:pt x="12712" y="17218"/>
                  <a:pt x="13546" y="16746"/>
                  <a:pt x="14240" y="16160"/>
                </a:cubicBezTo>
                <a:cubicBezTo>
                  <a:pt x="14934" y="15572"/>
                  <a:pt x="15528" y="14898"/>
                  <a:pt x="16026" y="14132"/>
                </a:cubicBezTo>
                <a:cubicBezTo>
                  <a:pt x="16524" y="13368"/>
                  <a:pt x="16898" y="12560"/>
                  <a:pt x="17146" y="11706"/>
                </a:cubicBezTo>
                <a:cubicBezTo>
                  <a:pt x="17396" y="10852"/>
                  <a:pt x="17512" y="10018"/>
                  <a:pt x="17494" y="9200"/>
                </a:cubicBezTo>
                <a:lnTo>
                  <a:pt x="17494" y="8800"/>
                </a:lnTo>
                <a:cubicBezTo>
                  <a:pt x="18116" y="8354"/>
                  <a:pt x="18632" y="7812"/>
                  <a:pt x="19040" y="7172"/>
                </a:cubicBezTo>
                <a:close/>
                <a:moveTo>
                  <a:pt x="22854" y="4292"/>
                </a:moveTo>
                <a:lnTo>
                  <a:pt x="22854" y="18586"/>
                </a:lnTo>
                <a:cubicBezTo>
                  <a:pt x="22854" y="19760"/>
                  <a:pt x="22436" y="20764"/>
                  <a:pt x="21600" y="21600"/>
                </a:cubicBezTo>
                <a:cubicBezTo>
                  <a:pt x="20764" y="22434"/>
                  <a:pt x="19752" y="22862"/>
                  <a:pt x="18560" y="22880"/>
                </a:cubicBezTo>
                <a:lnTo>
                  <a:pt x="4294" y="22880"/>
                </a:lnTo>
                <a:cubicBezTo>
                  <a:pt x="3102" y="22880"/>
                  <a:pt x="2088" y="22452"/>
                  <a:pt x="1254" y="21600"/>
                </a:cubicBezTo>
                <a:cubicBezTo>
                  <a:pt x="418" y="20746"/>
                  <a:pt x="0" y="19742"/>
                  <a:pt x="0" y="18586"/>
                </a:cubicBezTo>
                <a:lnTo>
                  <a:pt x="0" y="4292"/>
                </a:lnTo>
                <a:cubicBezTo>
                  <a:pt x="0" y="3120"/>
                  <a:pt x="418" y="2114"/>
                  <a:pt x="1254" y="1280"/>
                </a:cubicBezTo>
                <a:cubicBezTo>
                  <a:pt x="2088" y="444"/>
                  <a:pt x="3102" y="18"/>
                  <a:pt x="4294" y="0"/>
                </a:cubicBezTo>
                <a:lnTo>
                  <a:pt x="18560" y="0"/>
                </a:lnTo>
                <a:cubicBezTo>
                  <a:pt x="19752" y="0"/>
                  <a:pt x="20764" y="426"/>
                  <a:pt x="21600" y="1280"/>
                </a:cubicBezTo>
                <a:cubicBezTo>
                  <a:pt x="22436" y="2132"/>
                  <a:pt x="22854" y="3138"/>
                  <a:pt x="22854" y="4292"/>
                </a:cubicBezTo>
                <a:close/>
              </a:path>
            </a:pathLst>
          </a:custGeom>
          <a:solidFill>
            <a:srgbClr val="1DA1F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prstClr val="black"/>
              </a:solidFill>
            </a:endParaRPr>
          </a:p>
        </p:txBody>
      </p:sp>
      <p:sp>
        <p:nvSpPr>
          <p:cNvPr id="24" name="Freeform 45"/>
          <p:cNvSpPr>
            <a:spLocks noChangeAspect="1"/>
          </p:cNvSpPr>
          <p:nvPr userDrawn="1"/>
        </p:nvSpPr>
        <p:spPr bwMode="auto">
          <a:xfrm>
            <a:off x="665317" y="5903527"/>
            <a:ext cx="153310" cy="154013"/>
          </a:xfrm>
          <a:custGeom>
            <a:avLst/>
            <a:gdLst>
              <a:gd name="T0" fmla="*/ 18560 w 22854"/>
              <a:gd name="T1" fmla="*/ 0 h 22880"/>
              <a:gd name="T2" fmla="*/ 21600 w 22854"/>
              <a:gd name="T3" fmla="*/ 1280 h 22880"/>
              <a:gd name="T4" fmla="*/ 22854 w 22854"/>
              <a:gd name="T5" fmla="*/ 4292 h 22880"/>
              <a:gd name="T6" fmla="*/ 22854 w 22854"/>
              <a:gd name="T7" fmla="*/ 18586 h 22880"/>
              <a:gd name="T8" fmla="*/ 21600 w 22854"/>
              <a:gd name="T9" fmla="*/ 21600 h 22880"/>
              <a:gd name="T10" fmla="*/ 18560 w 22854"/>
              <a:gd name="T11" fmla="*/ 22880 h 22880"/>
              <a:gd name="T12" fmla="*/ 15786 w 22854"/>
              <a:gd name="T13" fmla="*/ 22880 h 22880"/>
              <a:gd name="T14" fmla="*/ 15786 w 22854"/>
              <a:gd name="T15" fmla="*/ 14000 h 22880"/>
              <a:gd name="T16" fmla="*/ 18746 w 22854"/>
              <a:gd name="T17" fmla="*/ 14000 h 22880"/>
              <a:gd name="T18" fmla="*/ 19174 w 22854"/>
              <a:gd name="T19" fmla="*/ 10560 h 22880"/>
              <a:gd name="T20" fmla="*/ 15786 w 22854"/>
              <a:gd name="T21" fmla="*/ 10560 h 22880"/>
              <a:gd name="T22" fmla="*/ 15786 w 22854"/>
              <a:gd name="T23" fmla="*/ 8346 h 22880"/>
              <a:gd name="T24" fmla="*/ 16134 w 22854"/>
              <a:gd name="T25" fmla="*/ 7120 h 22880"/>
              <a:gd name="T26" fmla="*/ 17494 w 22854"/>
              <a:gd name="T27" fmla="*/ 6692 h 22880"/>
              <a:gd name="T28" fmla="*/ 19306 w 22854"/>
              <a:gd name="T29" fmla="*/ 6666 h 22880"/>
              <a:gd name="T30" fmla="*/ 19306 w 22854"/>
              <a:gd name="T31" fmla="*/ 3600 h 22880"/>
              <a:gd name="T32" fmla="*/ 16640 w 22854"/>
              <a:gd name="T33" fmla="*/ 3466 h 22880"/>
              <a:gd name="T34" fmla="*/ 13414 w 22854"/>
              <a:gd name="T35" fmla="*/ 4640 h 22880"/>
              <a:gd name="T36" fmla="*/ 12214 w 22854"/>
              <a:gd name="T37" fmla="*/ 8026 h 22880"/>
              <a:gd name="T38" fmla="*/ 12214 w 22854"/>
              <a:gd name="T39" fmla="*/ 10560 h 22880"/>
              <a:gd name="T40" fmla="*/ 9226 w 22854"/>
              <a:gd name="T41" fmla="*/ 10560 h 22880"/>
              <a:gd name="T42" fmla="*/ 9226 w 22854"/>
              <a:gd name="T43" fmla="*/ 14000 h 22880"/>
              <a:gd name="T44" fmla="*/ 12214 w 22854"/>
              <a:gd name="T45" fmla="*/ 14000 h 22880"/>
              <a:gd name="T46" fmla="*/ 12214 w 22854"/>
              <a:gd name="T47" fmla="*/ 22880 h 22880"/>
              <a:gd name="T48" fmla="*/ 4294 w 22854"/>
              <a:gd name="T49" fmla="*/ 22880 h 22880"/>
              <a:gd name="T50" fmla="*/ 1254 w 22854"/>
              <a:gd name="T51" fmla="*/ 21600 h 22880"/>
              <a:gd name="T52" fmla="*/ 0 w 22854"/>
              <a:gd name="T53" fmla="*/ 18586 h 22880"/>
              <a:gd name="T54" fmla="*/ 0 w 22854"/>
              <a:gd name="T55" fmla="*/ 4292 h 22880"/>
              <a:gd name="T56" fmla="*/ 1254 w 22854"/>
              <a:gd name="T57" fmla="*/ 1280 h 22880"/>
              <a:gd name="T58" fmla="*/ 4294 w 22854"/>
              <a:gd name="T59" fmla="*/ 0 h 22880"/>
              <a:gd name="T60" fmla="*/ 18560 w 22854"/>
              <a:gd name="T61" fmla="*/ 0 h 2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54" h="22880">
                <a:moveTo>
                  <a:pt x="18560" y="0"/>
                </a:moveTo>
                <a:cubicBezTo>
                  <a:pt x="19752" y="0"/>
                  <a:pt x="20764" y="426"/>
                  <a:pt x="21600" y="1280"/>
                </a:cubicBezTo>
                <a:cubicBezTo>
                  <a:pt x="22436" y="2132"/>
                  <a:pt x="22854" y="3138"/>
                  <a:pt x="22854" y="4292"/>
                </a:cubicBezTo>
                <a:lnTo>
                  <a:pt x="22854" y="18586"/>
                </a:lnTo>
                <a:cubicBezTo>
                  <a:pt x="22854" y="19760"/>
                  <a:pt x="22436" y="20764"/>
                  <a:pt x="21600" y="21600"/>
                </a:cubicBezTo>
                <a:cubicBezTo>
                  <a:pt x="20764" y="22434"/>
                  <a:pt x="19752" y="22862"/>
                  <a:pt x="18560" y="22880"/>
                </a:cubicBezTo>
                <a:lnTo>
                  <a:pt x="15786" y="22880"/>
                </a:lnTo>
                <a:lnTo>
                  <a:pt x="15786" y="14000"/>
                </a:lnTo>
                <a:lnTo>
                  <a:pt x="18746" y="14000"/>
                </a:lnTo>
                <a:lnTo>
                  <a:pt x="19174" y="10560"/>
                </a:lnTo>
                <a:lnTo>
                  <a:pt x="15786" y="10560"/>
                </a:lnTo>
                <a:lnTo>
                  <a:pt x="15786" y="8346"/>
                </a:lnTo>
                <a:cubicBezTo>
                  <a:pt x="15786" y="7794"/>
                  <a:pt x="15902" y="7386"/>
                  <a:pt x="16134" y="7120"/>
                </a:cubicBezTo>
                <a:cubicBezTo>
                  <a:pt x="16364" y="6852"/>
                  <a:pt x="16818" y="6710"/>
                  <a:pt x="17494" y="6692"/>
                </a:cubicBezTo>
                <a:lnTo>
                  <a:pt x="19306" y="6666"/>
                </a:lnTo>
                <a:lnTo>
                  <a:pt x="19306" y="3600"/>
                </a:lnTo>
                <a:cubicBezTo>
                  <a:pt x="18684" y="3510"/>
                  <a:pt x="17796" y="3466"/>
                  <a:pt x="16640" y="3466"/>
                </a:cubicBezTo>
                <a:cubicBezTo>
                  <a:pt x="15306" y="3466"/>
                  <a:pt x="14232" y="3858"/>
                  <a:pt x="13414" y="4640"/>
                </a:cubicBezTo>
                <a:cubicBezTo>
                  <a:pt x="12596" y="5422"/>
                  <a:pt x="12196" y="6550"/>
                  <a:pt x="12214" y="8026"/>
                </a:cubicBezTo>
                <a:lnTo>
                  <a:pt x="12214" y="10560"/>
                </a:lnTo>
                <a:lnTo>
                  <a:pt x="9226" y="10560"/>
                </a:lnTo>
                <a:lnTo>
                  <a:pt x="9226" y="14000"/>
                </a:lnTo>
                <a:lnTo>
                  <a:pt x="12214" y="14000"/>
                </a:lnTo>
                <a:lnTo>
                  <a:pt x="12214" y="22880"/>
                </a:lnTo>
                <a:lnTo>
                  <a:pt x="4294" y="22880"/>
                </a:lnTo>
                <a:cubicBezTo>
                  <a:pt x="3102" y="22880"/>
                  <a:pt x="2088" y="22452"/>
                  <a:pt x="1254" y="21600"/>
                </a:cubicBezTo>
                <a:cubicBezTo>
                  <a:pt x="418" y="20746"/>
                  <a:pt x="0" y="19742"/>
                  <a:pt x="0" y="18586"/>
                </a:cubicBezTo>
                <a:lnTo>
                  <a:pt x="0" y="4292"/>
                </a:lnTo>
                <a:cubicBezTo>
                  <a:pt x="0" y="3120"/>
                  <a:pt x="418" y="2114"/>
                  <a:pt x="1254" y="1280"/>
                </a:cubicBezTo>
                <a:cubicBezTo>
                  <a:pt x="2088" y="444"/>
                  <a:pt x="3102" y="18"/>
                  <a:pt x="4294" y="0"/>
                </a:cubicBezTo>
                <a:lnTo>
                  <a:pt x="18560" y="0"/>
                </a:lnTo>
                <a:close/>
              </a:path>
            </a:pathLst>
          </a:custGeom>
          <a:solidFill>
            <a:srgbClr val="3B5997"/>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solidFill>
                <a:prstClr val="black"/>
              </a:solidFill>
            </a:endParaRPr>
          </a:p>
        </p:txBody>
      </p:sp>
    </p:spTree>
    <p:extLst>
      <p:ext uri="{BB962C8B-B14F-4D97-AF65-F5344CB8AC3E}">
        <p14:creationId xmlns:p14="http://schemas.microsoft.com/office/powerpoint/2010/main" val="1825043954"/>
      </p:ext>
    </p:extLst>
  </p:cSld>
  <p:clrMapOvr>
    <a:masterClrMapping/>
  </p:clrMapOvr>
  <p:extLst>
    <p:ext uri="{DCECCB84-F9BA-43D5-87BE-67443E8EF086}">
      <p15:sldGuideLst xmlns:p15="http://schemas.microsoft.com/office/powerpoint/2012/main">
        <p15:guide id="1" orient="horz" pos="132">
          <p15:clr>
            <a:srgbClr val="FBAE40"/>
          </p15:clr>
        </p15:guide>
        <p15:guide id="2" pos="288">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Final slide - Say thank You">
    <p:spTree>
      <p:nvGrpSpPr>
        <p:cNvPr id="1" name=""/>
        <p:cNvGrpSpPr/>
        <p:nvPr/>
      </p:nvGrpSpPr>
      <p:grpSpPr>
        <a:xfrm>
          <a:off x="0" y="0"/>
          <a:ext cx="0" cy="0"/>
          <a:chOff x="0" y="0"/>
          <a:chExt cx="0" cy="0"/>
        </a:xfrm>
      </p:grpSpPr>
      <p:sp>
        <p:nvSpPr>
          <p:cNvPr id="17" name="Rectangle 16"/>
          <p:cNvSpPr/>
          <p:nvPr userDrawn="1"/>
        </p:nvSpPr>
        <p:spPr>
          <a:xfrm>
            <a:off x="0" y="0"/>
            <a:ext cx="9144000" cy="6858000"/>
          </a:xfrm>
          <a:prstGeom prst="rect">
            <a:avLst/>
          </a:prstGeom>
        </p:spPr>
        <p:txBody>
          <a:bodyPr vert="horz" lIns="91440" tIns="45720" rIns="91440" bIns="45720" rtlCol="0">
            <a:normAutofit/>
          </a:bodyPr>
          <a:lstStyle/>
          <a:p>
            <a:pPr lvl="0" indent="0">
              <a:spcBef>
                <a:spcPct val="20000"/>
              </a:spcBef>
              <a:buFont typeface="Arial" pitchFamily="34" charset="0"/>
              <a:buNone/>
            </a:pPr>
            <a:endParaRPr lang="en-US" sz="2000" dirty="0">
              <a:solidFill>
                <a:schemeClr val="accent2"/>
              </a:solidFill>
            </a:endParaRPr>
          </a:p>
        </p:txBody>
      </p:sp>
      <p:sp>
        <p:nvSpPr>
          <p:cNvPr id="12" name="Text Placeholder 11"/>
          <p:cNvSpPr>
            <a:spLocks noGrp="1"/>
          </p:cNvSpPr>
          <p:nvPr>
            <p:ph type="body" sz="quarter" idx="13" hasCustomPrompt="1"/>
          </p:nvPr>
        </p:nvSpPr>
        <p:spPr>
          <a:xfrm>
            <a:off x="1295400" y="2640013"/>
            <a:ext cx="6553200" cy="1474787"/>
          </a:xfrm>
        </p:spPr>
        <p:txBody>
          <a:bodyPr>
            <a:noAutofit/>
          </a:bodyPr>
          <a:lstStyle>
            <a:lvl1pPr marL="0" indent="0">
              <a:spcBef>
                <a:spcPts val="0"/>
              </a:spcBef>
              <a:buFontTx/>
              <a:buNone/>
              <a:defRPr lang="en-US" sz="7200" kern="1200" dirty="0" smtClean="0">
                <a:solidFill>
                  <a:schemeClr val="accent1"/>
                </a:solidFill>
                <a:latin typeface="Bebas Neue Bold" panose="020B0606020202050201" pitchFamily="34" charset="0"/>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Thank You!</a:t>
            </a:r>
          </a:p>
        </p:txBody>
      </p:sp>
      <p:sp>
        <p:nvSpPr>
          <p:cNvPr id="14" name="Text Placeholder 13"/>
          <p:cNvSpPr>
            <a:spLocks noGrp="1"/>
          </p:cNvSpPr>
          <p:nvPr>
            <p:ph type="body" sz="quarter" idx="14" hasCustomPrompt="1"/>
          </p:nvPr>
        </p:nvSpPr>
        <p:spPr>
          <a:xfrm>
            <a:off x="1371600" y="4038600"/>
            <a:ext cx="7086600" cy="685800"/>
          </a:xfrm>
        </p:spPr>
        <p:txBody>
          <a:bodyPr vert="horz" lIns="91440" tIns="45720" rIns="91440" bIns="45720" rtlCol="0">
            <a:normAutofit/>
          </a:bodyPr>
          <a:lstStyle>
            <a:lvl1pPr marL="0" indent="0">
              <a:buNone/>
              <a:defRPr lang="en-US" sz="1200" dirty="0" smtClean="0">
                <a:solidFill>
                  <a:schemeClr val="tx1"/>
                </a:solidFill>
              </a:defRPr>
            </a:lvl1pPr>
          </a:lstStyle>
          <a:p>
            <a:pPr lvl="0"/>
            <a:r>
              <a:rPr lang="en-US" dirty="0"/>
              <a:t>Last message here :)</a:t>
            </a:r>
          </a:p>
        </p:txBody>
      </p:sp>
      <p:sp>
        <p:nvSpPr>
          <p:cNvPr id="5" name="Picture Placeholder 4"/>
          <p:cNvSpPr>
            <a:spLocks noGrp="1"/>
          </p:cNvSpPr>
          <p:nvPr>
            <p:ph type="pic" sz="quarter" idx="15" hasCustomPrompt="1"/>
          </p:nvPr>
        </p:nvSpPr>
        <p:spPr>
          <a:xfrm>
            <a:off x="1317008" y="609600"/>
            <a:ext cx="2590800" cy="1143000"/>
          </a:xfrm>
        </p:spPr>
        <p:txBody>
          <a:bodyPr/>
          <a:lstStyle>
            <a:lvl1pPr marL="0" indent="0">
              <a:buNone/>
              <a:defRPr/>
            </a:lvl1pPr>
          </a:lstStyle>
          <a:p>
            <a:r>
              <a:rPr lang="en-US" dirty="0"/>
              <a:t>Logo</a:t>
            </a:r>
          </a:p>
        </p:txBody>
      </p:sp>
      <p:sp>
        <p:nvSpPr>
          <p:cNvPr id="16" name="Footer Placeholder 4"/>
          <p:cNvSpPr>
            <a:spLocks noGrp="1"/>
          </p:cNvSpPr>
          <p:nvPr>
            <p:ph type="ftr" sz="quarter" idx="3"/>
          </p:nvPr>
        </p:nvSpPr>
        <p:spPr>
          <a:xfrm>
            <a:off x="1547664" y="6459379"/>
            <a:ext cx="6072336" cy="246221"/>
          </a:xfrm>
          <a:prstGeom prst="rect">
            <a:avLst/>
          </a:prstGeom>
          <a:noFill/>
        </p:spPr>
        <p:txBody>
          <a:bodyPr wrap="square" rtlCol="0">
            <a:spAutoFit/>
          </a:bodyPr>
          <a:lstStyle>
            <a:lvl1pPr algn="r">
              <a:defRPr lang="en-US" sz="1000" i="1" smtClean="0">
                <a:solidFill>
                  <a:srgbClr val="818181"/>
                </a:solidFill>
              </a:defRPr>
            </a:lvl1pPr>
          </a:lstStyle>
          <a:p>
            <a:r>
              <a:rPr lang="en-US" dirty="0"/>
              <a:t>Frankfurt University of Applied Sciences, Faculty 2, M.Sc. HIS, SS 2019, ©2019 Prof. Dr.-Ing. Peter Thoma</a:t>
            </a:r>
          </a:p>
        </p:txBody>
      </p:sp>
      <p:sp>
        <p:nvSpPr>
          <p:cNvPr id="9" name="Slide Number Placeholder 13"/>
          <p:cNvSpPr>
            <a:spLocks noGrp="1"/>
          </p:cNvSpPr>
          <p:nvPr>
            <p:ph type="sldNum" sz="quarter" idx="4"/>
          </p:nvPr>
        </p:nvSpPr>
        <p:spPr>
          <a:xfrm>
            <a:off x="8229600" y="6408564"/>
            <a:ext cx="457200" cy="320040"/>
          </a:xfrm>
          <a:prstGeom prst="roundRect">
            <a:avLst/>
          </a:prstGeom>
          <a:solidFill>
            <a:schemeClr val="accent1"/>
          </a:solidFill>
          <a:ln>
            <a:noFill/>
          </a:ln>
          <a:effectLst/>
        </p:spPr>
        <p:txBody>
          <a:bodyPr wrap="none" lIns="0" rIns="0" rtlCol="0" anchor="ctr"/>
          <a:lstStyle>
            <a:lvl1pPr>
              <a:defRPr lang="en-US" sz="1400" spc="200" baseline="0" smtClean="0">
                <a:solidFill>
                  <a:schemeClr val="bg1"/>
                </a:solidFill>
                <a:latin typeface="Bebas Neue Bold" panose="020B0606020202050201" pitchFamily="34" charset="0"/>
              </a:defRPr>
            </a:lvl1pPr>
          </a:lstStyle>
          <a:p>
            <a:pPr algn="ctr"/>
            <a:fld id="{9D955F5F-96B5-4123-A0BF-F5126ED54847}" type="slidenum">
              <a:rPr lang="en-US" smtClean="0"/>
              <a:pPr algn="ctr"/>
              <a:t>‹Nr.›</a:t>
            </a:fld>
            <a:endParaRPr lang="en-US" dirty="0"/>
          </a:p>
        </p:txBody>
      </p:sp>
      <p:sp useBgFill="1">
        <p:nvSpPr>
          <p:cNvPr id="2" name="Rectangle 1"/>
          <p:cNvSpPr/>
          <p:nvPr userDrawn="1"/>
        </p:nvSpPr>
        <p:spPr>
          <a:xfrm>
            <a:off x="152400" y="381000"/>
            <a:ext cx="3048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704635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Rectangle 6"/>
          <p:cNvSpPr/>
          <p:nvPr userDrawn="1"/>
        </p:nvSpPr>
        <p:spPr>
          <a:xfrm>
            <a:off x="381000" y="6070600"/>
            <a:ext cx="8763000" cy="787400"/>
          </a:xfrm>
          <a:prstGeom prst="rect">
            <a:avLst/>
          </a:prstGeom>
          <a:gradFill flip="none" rotWithShape="1">
            <a:gsLst>
              <a:gs pos="0">
                <a:srgbClr val="FFFFFF"/>
              </a:gs>
              <a:gs pos="100000">
                <a:schemeClr val="accent1"/>
              </a:gs>
              <a:gs pos="24000">
                <a:srgbClr val="FFFFFF"/>
              </a:gs>
              <a:gs pos="71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879130" fontAlgn="auto">
              <a:spcBef>
                <a:spcPts val="0"/>
              </a:spcBef>
              <a:spcAft>
                <a:spcPts val="0"/>
              </a:spcAft>
            </a:pPr>
            <a:endParaRPr lang="en-US" sz="1700" b="0" dirty="0">
              <a:solidFill>
                <a:srgbClr val="FFFFFF"/>
              </a:solidFill>
            </a:endParaRPr>
          </a:p>
        </p:txBody>
      </p:sp>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3613" b="11926"/>
          <a:stretch/>
        </p:blipFill>
        <p:spPr>
          <a:xfrm>
            <a:off x="5867401" y="6273801"/>
            <a:ext cx="2666990" cy="320843"/>
          </a:xfrm>
          <a:prstGeom prst="rect">
            <a:avLst/>
          </a:prstGeom>
        </p:spPr>
      </p:pic>
    </p:spTree>
    <p:extLst>
      <p:ext uri="{BB962C8B-B14F-4D97-AF65-F5344CB8AC3E}">
        <p14:creationId xmlns:p14="http://schemas.microsoft.com/office/powerpoint/2010/main" val="132733019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7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274637"/>
            <a:ext cx="8153400" cy="1143000"/>
          </a:xfrm>
          <a:prstGeom prst="rect">
            <a:avLst/>
          </a:prstGeom>
        </p:spPr>
        <p:txBody>
          <a:bodyPr vert="horz" lIns="91440" tIns="45720" rIns="91440" bIns="45720" rtlCol="0" anchor="ctr">
            <a:normAutofit/>
          </a:bodyPr>
          <a:lstStyle/>
          <a:p>
            <a:pPr lvl="0" algn="l"/>
            <a:r>
              <a:rPr lang="de-DE"/>
              <a:t>Mastertitelformat bearbeiten</a:t>
            </a:r>
            <a:endParaRPr lang="en-US"/>
          </a:p>
        </p:txBody>
      </p:sp>
      <p:sp>
        <p:nvSpPr>
          <p:cNvPr id="3" name="Text Placeholder 2"/>
          <p:cNvSpPr>
            <a:spLocks noGrp="1"/>
          </p:cNvSpPr>
          <p:nvPr>
            <p:ph type="body" idx="1"/>
          </p:nvPr>
        </p:nvSpPr>
        <p:spPr>
          <a:xfrm>
            <a:off x="533400" y="1600201"/>
            <a:ext cx="8153400" cy="4525963"/>
          </a:xfrm>
          <a:prstGeom prst="rect">
            <a:avLst/>
          </a:prstGeom>
        </p:spPr>
        <p:txBody>
          <a:bodyPr vert="horz" lIns="91440" tIns="45720" rIns="91440" bIns="45720" rtlCol="0">
            <a:normAutofit/>
          </a:bodyPr>
          <a:lstStyle/>
          <a:p>
            <a:pPr marL="0" lvl="0" indent="0">
              <a:buFontTx/>
              <a:buNone/>
            </a:pPr>
            <a:r>
              <a:rPr lang="en-US"/>
              <a:t>Click to edit Master text styles</a:t>
            </a:r>
          </a:p>
        </p:txBody>
      </p:sp>
      <p:grpSp>
        <p:nvGrpSpPr>
          <p:cNvPr id="20" name="Group 19"/>
          <p:cNvGrpSpPr/>
          <p:nvPr userDrawn="1"/>
        </p:nvGrpSpPr>
        <p:grpSpPr>
          <a:xfrm>
            <a:off x="228600" y="533400"/>
            <a:ext cx="152400" cy="533400"/>
            <a:chOff x="228600" y="533400"/>
            <a:chExt cx="152400" cy="533400"/>
          </a:xfrm>
        </p:grpSpPr>
        <p:cxnSp>
          <p:nvCxnSpPr>
            <p:cNvPr id="21" name="Straight Connector 20"/>
            <p:cNvCxnSpPr/>
            <p:nvPr/>
          </p:nvCxnSpPr>
          <p:spPr>
            <a:xfrm>
              <a:off x="304800" y="533400"/>
              <a:ext cx="0" cy="533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28600" y="723900"/>
              <a:ext cx="152400" cy="152400"/>
            </a:xfrm>
            <a:prstGeom prst="ellipse">
              <a:avLst/>
            </a:prstGeom>
            <a:solidFill>
              <a:schemeClr val="accent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0" name="Footer Placeholder 4">
            <a:extLst>
              <a:ext uri="{FF2B5EF4-FFF2-40B4-BE49-F238E27FC236}">
                <a16:creationId xmlns:a16="http://schemas.microsoft.com/office/drawing/2014/main" id="{E2F5CC05-B508-4002-9624-E018AF0BCAA1}"/>
              </a:ext>
            </a:extLst>
          </p:cNvPr>
          <p:cNvSpPr txBox="1">
            <a:spLocks/>
          </p:cNvSpPr>
          <p:nvPr userDrawn="1"/>
        </p:nvSpPr>
        <p:spPr>
          <a:xfrm>
            <a:off x="1115616" y="6567155"/>
            <a:ext cx="7266384" cy="246221"/>
          </a:xfrm>
          <a:prstGeom prst="rect">
            <a:avLst/>
          </a:prstGeom>
          <a:noFill/>
        </p:spPr>
        <p:txBody>
          <a:bodyPr wrap="square" rtlCol="0">
            <a:spAutoFit/>
          </a:bodyPr>
          <a:lstStyle>
            <a:defPPr>
              <a:defRPr lang="en-US"/>
            </a:defPPr>
            <a:lvl1pPr algn="r">
              <a:defRPr sz="1000" i="1">
                <a:solidFill>
                  <a:srgbClr val="81818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818181"/>
                </a:solidFill>
                <a:effectLst/>
                <a:uLnTx/>
                <a:uFillTx/>
                <a:latin typeface="Calibri"/>
                <a:ea typeface="+mn-ea"/>
                <a:cs typeface="+mn-cs"/>
              </a:rPr>
              <a:t>©  2022 Open Twin</a:t>
            </a:r>
          </a:p>
        </p:txBody>
      </p:sp>
      <p:sp>
        <p:nvSpPr>
          <p:cNvPr id="11" name="Slide Number Placeholder 13">
            <a:extLst>
              <a:ext uri="{FF2B5EF4-FFF2-40B4-BE49-F238E27FC236}">
                <a16:creationId xmlns:a16="http://schemas.microsoft.com/office/drawing/2014/main" id="{7938597C-ADF8-43F7-B59B-283C2341FAAE}"/>
              </a:ext>
            </a:extLst>
          </p:cNvPr>
          <p:cNvSpPr txBox="1">
            <a:spLocks/>
          </p:cNvSpPr>
          <p:nvPr userDrawn="1"/>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CA0C370-35C6-44E2-BAD3-8B74249D3476}" type="slidenum">
              <a:rPr kumimoji="0" lang="de-DE" sz="1400" b="0" i="0" u="none" strike="noStrike" kern="1200" cap="none" spc="200" normalizeH="0" baseline="0" noProof="0" smtClean="0">
                <a:ln>
                  <a:noFill/>
                </a:ln>
                <a:solidFill>
                  <a:srgbClr val="FFFFFF"/>
                </a:solidFill>
                <a:effectLst/>
                <a:uLnTx/>
                <a:uFillTx/>
                <a:latin typeface="Bebas Neue Bold" panose="020B0606020202050201" pitchFamily="34" charset="0"/>
                <a:ea typeface="+mn-ea"/>
                <a:cs typeface="+mn-cs"/>
              </a:rPr>
              <a:t>‹Nr.›</a:t>
            </a:fld>
            <a:endParaRPr kumimoji="0" lang="de-DE" sz="1400" b="0" i="0" u="none" strike="noStrike" kern="1200" cap="none" spc="200" normalizeH="0" baseline="0" noProof="0" dirty="0">
              <a:ln>
                <a:noFill/>
              </a:ln>
              <a:solidFill>
                <a:srgbClr val="FFFFFF"/>
              </a:solidFill>
              <a:effectLst/>
              <a:uLnTx/>
              <a:uFillTx/>
              <a:latin typeface="Bebas Neue Bold" panose="020B0606020202050201" pitchFamily="34" charset="0"/>
              <a:ea typeface="+mn-ea"/>
              <a:cs typeface="+mn-cs"/>
            </a:endParaRPr>
          </a:p>
        </p:txBody>
      </p:sp>
    </p:spTree>
    <p:extLst>
      <p:ext uri="{BB962C8B-B14F-4D97-AF65-F5344CB8AC3E}">
        <p14:creationId xmlns:p14="http://schemas.microsoft.com/office/powerpoint/2010/main" val="5470726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649" r:id="rId50"/>
    <p:sldLayoutId id="2147483669" r:id="rId51"/>
    <p:sldLayoutId id="2147483678" r:id="rId52"/>
    <p:sldLayoutId id="2147483650" r:id="rId53"/>
    <p:sldLayoutId id="2147483729" r:id="rId54"/>
    <p:sldLayoutId id="2147483660" r:id="rId55"/>
    <p:sldLayoutId id="2147483674" r:id="rId56"/>
    <p:sldLayoutId id="2147483710" r:id="rId57"/>
    <p:sldLayoutId id="2147483731" r:id="rId58"/>
    <p:sldLayoutId id="2147483709" r:id="rId59"/>
    <p:sldLayoutId id="2147483661" r:id="rId60"/>
    <p:sldLayoutId id="2147483703" r:id="rId61"/>
    <p:sldLayoutId id="2147483711" r:id="rId62"/>
    <p:sldLayoutId id="2147483671" r:id="rId63"/>
    <p:sldLayoutId id="2147483672" r:id="rId64"/>
    <p:sldLayoutId id="2147483699" r:id="rId65"/>
    <p:sldLayoutId id="2147483700" r:id="rId66"/>
    <p:sldLayoutId id="2147483667" r:id="rId67"/>
    <p:sldLayoutId id="2147483666" r:id="rId68"/>
    <p:sldLayoutId id="2147483675" r:id="rId69"/>
    <p:sldLayoutId id="2147483676" r:id="rId70"/>
    <p:sldLayoutId id="2147483673" r:id="rId71"/>
    <p:sldLayoutId id="2147483662" r:id="rId72"/>
    <p:sldLayoutId id="2147483664" r:id="rId73"/>
    <p:sldLayoutId id="2147483670" r:id="rId74"/>
    <p:sldLayoutId id="2147483665" r:id="rId75"/>
    <p:sldLayoutId id="2147483663" r:id="rId76"/>
    <p:sldLayoutId id="2147483679" r:id="rId77"/>
    <p:sldLayoutId id="2147483680" r:id="rId78"/>
    <p:sldLayoutId id="2147483682" r:id="rId79"/>
    <p:sldLayoutId id="2147483681" r:id="rId80"/>
    <p:sldLayoutId id="2147483683" r:id="rId81"/>
    <p:sldLayoutId id="2147483684" r:id="rId82"/>
    <p:sldLayoutId id="2147483685" r:id="rId83"/>
    <p:sldLayoutId id="2147483686" r:id="rId84"/>
    <p:sldLayoutId id="2147483687" r:id="rId85"/>
    <p:sldLayoutId id="2147483689" r:id="rId86"/>
    <p:sldLayoutId id="2147483690" r:id="rId87"/>
    <p:sldLayoutId id="2147483691" r:id="rId88"/>
    <p:sldLayoutId id="2147483693" r:id="rId89"/>
    <p:sldLayoutId id="2147483694" r:id="rId90"/>
    <p:sldLayoutId id="2147483695" r:id="rId91"/>
    <p:sldLayoutId id="2147483696" r:id="rId92"/>
    <p:sldLayoutId id="2147483697" r:id="rId93"/>
    <p:sldLayoutId id="2147483688" r:id="rId94"/>
    <p:sldLayoutId id="2147483702" r:id="rId95"/>
    <p:sldLayoutId id="2147483668" r:id="rId96"/>
    <p:sldLayoutId id="2147483734" r:id="rId97"/>
  </p:sldLayoutIdLst>
  <p:hf hdr="0" dt="0"/>
  <p:txStyles>
    <p:titleStyle>
      <a:lvl1pPr algn="ctr" defTabSz="914400" rtl="0" eaLnBrk="1" latinLnBrk="0" hangingPunct="1">
        <a:spcBef>
          <a:spcPct val="0"/>
        </a:spcBef>
        <a:buNone/>
        <a:defRPr lang="en-US" sz="4400" kern="1200">
          <a:solidFill>
            <a:schemeClr val="tx1"/>
          </a:solidFill>
          <a:latin typeface="Bebas Neue Bold" panose="020B0606020202050201"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lang="en-US" sz="1200" kern="120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800" kern="120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800" kern="120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9.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2500" r="12500"/>
          <a:stretch/>
        </p:blipFill>
        <p:spPr/>
      </p:pic>
      <p:sp>
        <p:nvSpPr>
          <p:cNvPr id="9" name="Rectangle 8"/>
          <p:cNvSpPr/>
          <p:nvPr/>
        </p:nvSpPr>
        <p:spPr>
          <a:xfrm>
            <a:off x="0" y="2638727"/>
            <a:ext cx="9144000" cy="187039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5724BC25-07F1-4E46-862F-14C2154DD8A9}"/>
              </a:ext>
            </a:extLst>
          </p:cNvPr>
          <p:cNvSpPr txBox="1">
            <a:spLocks/>
          </p:cNvSpPr>
          <p:nvPr/>
        </p:nvSpPr>
        <p:spPr>
          <a:xfrm>
            <a:off x="1115616" y="6567155"/>
            <a:ext cx="7266384" cy="246221"/>
          </a:xfrm>
          <a:prstGeom prst="rect">
            <a:avLst/>
          </a:prstGeom>
          <a:noFill/>
        </p:spPr>
        <p:txBody>
          <a:bodyPr wrap="square" rtlCol="0">
            <a:spAutoFit/>
          </a:bodyPr>
          <a:lstStyle>
            <a:defPPr>
              <a:defRPr lang="en-US"/>
            </a:defPPr>
            <a:lvl1pPr algn="r">
              <a:defRPr sz="1000" i="1">
                <a:solidFill>
                  <a:srgbClr val="81818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chemeClr val="bg1"/>
                </a:solidFill>
                <a:effectLst/>
                <a:uLnTx/>
                <a:uFillTx/>
                <a:latin typeface="Calibri"/>
                <a:ea typeface="+mn-ea"/>
                <a:cs typeface="+mn-cs"/>
              </a:rPr>
              <a:t>©  2022 Open Twin</a:t>
            </a:r>
          </a:p>
        </p:txBody>
      </p:sp>
      <p:sp>
        <p:nvSpPr>
          <p:cNvPr id="13" name="Slide Number Placeholder 13">
            <a:extLst>
              <a:ext uri="{FF2B5EF4-FFF2-40B4-BE49-F238E27FC236}">
                <a16:creationId xmlns:a16="http://schemas.microsoft.com/office/drawing/2014/main" id="{1E307A80-CA4E-4E46-A8C9-0F74959FF4AB}"/>
              </a:ext>
            </a:extLst>
          </p:cNvPr>
          <p:cNvSpPr txBox="1">
            <a:spLocks/>
          </p:cNvSpPr>
          <p:nvPr/>
        </p:nvSpPr>
        <p:spPr>
          <a:xfrm>
            <a:off x="8604448" y="6599311"/>
            <a:ext cx="286072" cy="195842"/>
          </a:xfrm>
          <a:prstGeom prst="roundRect">
            <a:avLst/>
          </a:prstGeom>
          <a:solidFill>
            <a:schemeClr val="accent1"/>
          </a:solidFill>
          <a:ln>
            <a:noFill/>
          </a:ln>
          <a:effectLst/>
        </p:spPr>
        <p:txBody>
          <a:bodyPr wrap="none" lIns="0" rIns="0" rtlCol="0" anchor="ctr"/>
          <a:lstStyle>
            <a:defPPr>
              <a:defRPr lang="en-US"/>
            </a:defPPr>
            <a:lvl1pPr marL="0" algn="l" defTabSz="914400" rtl="0" eaLnBrk="1" latinLnBrk="0" hangingPunct="1">
              <a:defRPr lang="en-US" sz="1400" kern="1200" spc="200" baseline="0" smtClean="0">
                <a:solidFill>
                  <a:schemeClr val="bg1"/>
                </a:solidFill>
                <a:latin typeface="Bebas Neue Bold" panose="020B0606020202050201"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CA0C370-35C6-44E2-BAD3-8B74249D3476}" type="slidenum">
              <a:rPr kumimoji="0" lang="en-US" sz="1400" b="0" i="0" u="none" strike="noStrike" kern="1200" cap="none" spc="200" normalizeH="0" baseline="0" noProof="0" smtClean="0">
                <a:ln>
                  <a:noFill/>
                </a:ln>
                <a:solidFill>
                  <a:srgbClr val="FFFFFF"/>
                </a:solidFill>
                <a:effectLst/>
                <a:uLnTx/>
                <a:uFillTx/>
                <a:latin typeface="Bebas Neue Bold" panose="020B0606020202050201" pitchFamily="34" charset="0"/>
                <a:ea typeface="+mn-ea"/>
                <a:cs typeface="+mn-cs"/>
              </a:rPr>
              <a:t>1</a:t>
            </a:fld>
            <a:endParaRPr kumimoji="0" lang="en-US" sz="1400" b="0" i="0" u="none" strike="noStrike" kern="1200" cap="none" spc="200" normalizeH="0" baseline="0" noProof="0" dirty="0">
              <a:ln>
                <a:noFill/>
              </a:ln>
              <a:solidFill>
                <a:srgbClr val="FFFFFF"/>
              </a:solidFill>
              <a:effectLst/>
              <a:uLnTx/>
              <a:uFillTx/>
              <a:latin typeface="Bebas Neue Bold" panose="020B0606020202050201" pitchFamily="34" charset="0"/>
              <a:ea typeface="+mn-ea"/>
              <a:cs typeface="+mn-cs"/>
            </a:endParaRPr>
          </a:p>
        </p:txBody>
      </p:sp>
      <p:sp>
        <p:nvSpPr>
          <p:cNvPr id="6" name="Title 5"/>
          <p:cNvSpPr>
            <a:spLocks noGrp="1"/>
          </p:cNvSpPr>
          <p:nvPr>
            <p:ph type="ctrTitle"/>
          </p:nvPr>
        </p:nvSpPr>
        <p:spPr>
          <a:xfrm>
            <a:off x="304800" y="2978277"/>
            <a:ext cx="7219528" cy="1098795"/>
          </a:xfrm>
        </p:spPr>
        <p:txBody>
          <a:bodyPr/>
          <a:lstStyle/>
          <a:p>
            <a:r>
              <a:rPr lang="en-US" sz="6600" dirty="0">
                <a:solidFill>
                  <a:schemeClr val="bg1"/>
                </a:solidFill>
              </a:rPr>
              <a:t>open twin</a:t>
            </a:r>
          </a:p>
        </p:txBody>
      </p:sp>
      <p:sp>
        <p:nvSpPr>
          <p:cNvPr id="11" name="Subtitle 6"/>
          <p:cNvSpPr>
            <a:spLocks noGrp="1"/>
          </p:cNvSpPr>
          <p:nvPr>
            <p:ph type="subTitle" idx="1"/>
          </p:nvPr>
        </p:nvSpPr>
        <p:spPr>
          <a:xfrm>
            <a:off x="683568" y="3993185"/>
            <a:ext cx="7776864" cy="371919"/>
          </a:xfrm>
        </p:spPr>
        <p:txBody>
          <a:bodyPr/>
          <a:lstStyle/>
          <a:p>
            <a:r>
              <a:rPr lang="en-US" sz="2000" dirty="0"/>
              <a:t>DATA MODEL</a:t>
            </a:r>
          </a:p>
        </p:txBody>
      </p:sp>
      <p:pic>
        <p:nvPicPr>
          <p:cNvPr id="5" name="Grafik 4">
            <a:extLst>
              <a:ext uri="{FF2B5EF4-FFF2-40B4-BE49-F238E27FC236}">
                <a16:creationId xmlns:a16="http://schemas.microsoft.com/office/drawing/2014/main" id="{1EFD6CDC-E81E-4DEF-AA61-25B470270E53}"/>
              </a:ext>
            </a:extLst>
          </p:cNvPr>
          <p:cNvPicPr>
            <a:picLocks noChangeAspect="1"/>
          </p:cNvPicPr>
          <p:nvPr/>
        </p:nvPicPr>
        <p:blipFill rotWithShape="1">
          <a:blip r:embed="rId3"/>
          <a:srcRect t="8899"/>
          <a:stretch/>
        </p:blipFill>
        <p:spPr>
          <a:xfrm>
            <a:off x="6333363" y="2964053"/>
            <a:ext cx="2216825" cy="1010488"/>
          </a:xfrm>
          <a:prstGeom prst="rect">
            <a:avLst/>
          </a:prstGeom>
        </p:spPr>
      </p:pic>
    </p:spTree>
    <p:extLst>
      <p:ext uri="{BB962C8B-B14F-4D97-AF65-F5344CB8AC3E}">
        <p14:creationId xmlns:p14="http://schemas.microsoft.com/office/powerpoint/2010/main" val="1455778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Model States</a:t>
            </a:r>
          </a:p>
        </p:txBody>
      </p:sp>
      <p:sp>
        <p:nvSpPr>
          <p:cNvPr id="2" name="Textfeld 1">
            <a:extLst>
              <a:ext uri="{FF2B5EF4-FFF2-40B4-BE49-F238E27FC236}">
                <a16:creationId xmlns:a16="http://schemas.microsoft.com/office/drawing/2014/main" id="{6294B575-EB2B-8E36-AFF7-ECD1C6B5B5FC}"/>
              </a:ext>
            </a:extLst>
          </p:cNvPr>
          <p:cNvSpPr txBox="1"/>
          <p:nvPr/>
        </p:nvSpPr>
        <p:spPr>
          <a:xfrm>
            <a:off x="546443" y="1484784"/>
            <a:ext cx="8418046" cy="4801314"/>
          </a:xfrm>
          <a:prstGeom prst="rect">
            <a:avLst/>
          </a:prstGeom>
          <a:noFill/>
        </p:spPr>
        <p:txBody>
          <a:bodyPr wrap="square" rtlCol="0">
            <a:spAutoFit/>
          </a:bodyPr>
          <a:lstStyle/>
          <a:p>
            <a:r>
              <a:rPr lang="en-US" dirty="0"/>
              <a:t>Model state objects: Model state objects can be absolute or relative:</a:t>
            </a:r>
          </a:p>
          <a:p>
            <a:endParaRPr lang="en-US" dirty="0"/>
          </a:p>
          <a:p>
            <a:pPr marL="342900" indent="-342900">
              <a:buAutoNum type="arabicPeriod"/>
            </a:pPr>
            <a:r>
              <a:rPr lang="en-US" dirty="0"/>
              <a:t>An absolute model state object list all entities which are part of the current model version. The entities are listed by their compound ID = entity ID, version ID.</a:t>
            </a:r>
          </a:p>
          <a:p>
            <a:pPr marL="342900" indent="-342900">
              <a:buAutoNum type="arabicPeriod"/>
            </a:pPr>
            <a:endParaRPr lang="en-US" dirty="0"/>
          </a:p>
          <a:p>
            <a:pPr marL="342900" indent="-342900">
              <a:buAutoNum type="arabicPeriod"/>
            </a:pPr>
            <a:r>
              <a:rPr lang="en-US" dirty="0"/>
              <a:t>A relative model state object list the differences compared to the previous model state: One list with all entities which are added compared to the previous version and one list with all entities which are removed compared to the previous version. The relative state also contains a reference to the previous absolute state. If the actual model state needs to be written for a relative model state object, the previous absolute state need to be read and then afterward the changes of all relative model states up to the current version need to be processed incrementally.</a:t>
            </a:r>
          </a:p>
          <a:p>
            <a:pPr marL="342900" indent="-342900">
              <a:buAutoNum type="arabicPeriod"/>
            </a:pPr>
            <a:endParaRPr lang="en-US" dirty="0"/>
          </a:p>
          <a:p>
            <a:pPr marL="342900" indent="-342900">
              <a:buAutoNum type="arabicPeriod"/>
            </a:pPr>
            <a:r>
              <a:rPr lang="en-US" dirty="0"/>
              <a:t>The model state can be queried to determine the current version ID of a given entity ID. </a:t>
            </a:r>
          </a:p>
          <a:p>
            <a:endParaRPr lang="en-US" dirty="0"/>
          </a:p>
          <a:p>
            <a:endParaRPr lang="en-US" dirty="0"/>
          </a:p>
        </p:txBody>
      </p:sp>
    </p:spTree>
    <p:extLst>
      <p:ext uri="{BB962C8B-B14F-4D97-AF65-F5344CB8AC3E}">
        <p14:creationId xmlns:p14="http://schemas.microsoft.com/office/powerpoint/2010/main" val="166270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Removing Versions</a:t>
            </a:r>
          </a:p>
        </p:txBody>
      </p:sp>
      <p:sp>
        <p:nvSpPr>
          <p:cNvPr id="3" name="Textfeld 2">
            <a:extLst>
              <a:ext uri="{FF2B5EF4-FFF2-40B4-BE49-F238E27FC236}">
                <a16:creationId xmlns:a16="http://schemas.microsoft.com/office/drawing/2014/main" id="{B9CAF6F3-68C3-8944-5403-3F5FEC750AE8}"/>
              </a:ext>
            </a:extLst>
          </p:cNvPr>
          <p:cNvSpPr txBox="1"/>
          <p:nvPr/>
        </p:nvSpPr>
        <p:spPr>
          <a:xfrm>
            <a:off x="546443" y="1484784"/>
            <a:ext cx="8418046" cy="3970318"/>
          </a:xfrm>
          <a:prstGeom prst="rect">
            <a:avLst/>
          </a:prstGeom>
          <a:noFill/>
        </p:spPr>
        <p:txBody>
          <a:bodyPr wrap="square" rtlCol="0">
            <a:spAutoFit/>
          </a:bodyPr>
          <a:lstStyle/>
          <a:p>
            <a:r>
              <a:rPr lang="en-US" dirty="0"/>
              <a:t>Removing a version: There are two main reasons why a version shall be removed:</a:t>
            </a:r>
          </a:p>
          <a:p>
            <a:endParaRPr lang="en-US" dirty="0"/>
          </a:p>
          <a:p>
            <a:pPr marL="342900" indent="-342900">
              <a:buAutoNum type="arabicPeriod"/>
            </a:pPr>
            <a:r>
              <a:rPr lang="en-US" dirty="0"/>
              <a:t>The user decides not to create a branch after an undo operation. In this case, all subsequent versions need to be removed.</a:t>
            </a:r>
          </a:p>
          <a:p>
            <a:pPr marL="342900" indent="-342900">
              <a:buAutoNum type="arabicPeriod"/>
            </a:pPr>
            <a:endParaRPr lang="en-US" dirty="0"/>
          </a:p>
          <a:p>
            <a:pPr marL="342900" indent="-342900">
              <a:buAutoNum type="arabicPeriod"/>
            </a:pPr>
            <a:r>
              <a:rPr lang="en-US" dirty="0"/>
              <a:t>The user decides to remove an intermediate version. The intermediate version will then be removed, but all other version (before and after) remain unchanged.</a:t>
            </a:r>
          </a:p>
          <a:p>
            <a:pPr marL="342900" indent="-342900">
              <a:buAutoNum type="arabicPeriod"/>
            </a:pPr>
            <a:endParaRPr lang="en-US" dirty="0"/>
          </a:p>
          <a:p>
            <a:r>
              <a:rPr lang="en-US" dirty="0"/>
              <a:t>When a version is removed, all entities should be removed from the data base which are only used by the removed version. This removal does not affect the functionality but reduces the size of the database. It can also be referred to as “garbage collection”. Garbage collection may also be useful in case an operation crashes before the final model state information is written. In such a situation, new entities may have already been created, but no model state (= version) refers to them.</a:t>
            </a:r>
          </a:p>
        </p:txBody>
      </p:sp>
    </p:spTree>
    <p:extLst>
      <p:ext uri="{BB962C8B-B14F-4D97-AF65-F5344CB8AC3E}">
        <p14:creationId xmlns:p14="http://schemas.microsoft.com/office/powerpoint/2010/main" val="395347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Garbage Collection</a:t>
            </a:r>
          </a:p>
        </p:txBody>
      </p:sp>
      <p:sp>
        <p:nvSpPr>
          <p:cNvPr id="3" name="Textfeld 2">
            <a:extLst>
              <a:ext uri="{FF2B5EF4-FFF2-40B4-BE49-F238E27FC236}">
                <a16:creationId xmlns:a16="http://schemas.microsoft.com/office/drawing/2014/main" id="{6BBCEA45-2305-6A66-525C-DBAB69A01EB3}"/>
              </a:ext>
            </a:extLst>
          </p:cNvPr>
          <p:cNvSpPr txBox="1"/>
          <p:nvPr/>
        </p:nvSpPr>
        <p:spPr>
          <a:xfrm>
            <a:off x="546443" y="1484784"/>
            <a:ext cx="8418046" cy="3693319"/>
          </a:xfrm>
          <a:prstGeom prst="rect">
            <a:avLst/>
          </a:prstGeom>
          <a:noFill/>
        </p:spPr>
        <p:txBody>
          <a:bodyPr wrap="square" rtlCol="0">
            <a:spAutoFit/>
          </a:bodyPr>
          <a:lstStyle/>
          <a:p>
            <a:r>
              <a:rPr lang="en-US" dirty="0"/>
              <a:t>Garbage Collection: The project entry in the catalog contains a flag “needs garbage collection”. This flag is set whenever a model version is removed. </a:t>
            </a:r>
          </a:p>
          <a:p>
            <a:endParaRPr lang="en-US" dirty="0"/>
          </a:p>
          <a:p>
            <a:r>
              <a:rPr lang="en-US" dirty="0"/>
              <a:t>In addition, the project’s version documents contain “opened” fields indicating whether the project version is currently open. When the project is closed intentionally and correctly, the opened flag is reset (see section “Locking a Version”).</a:t>
            </a:r>
          </a:p>
          <a:p>
            <a:endParaRPr lang="en-US" dirty="0"/>
          </a:p>
          <a:p>
            <a:r>
              <a:rPr lang="en-US" dirty="0"/>
              <a:t>A background service is running and checking frequently for all projects with the “needs garbage collection” flag turned on and the opened flag being turned off.</a:t>
            </a:r>
          </a:p>
          <a:p>
            <a:endParaRPr lang="en-US" dirty="0"/>
          </a:p>
          <a:p>
            <a:r>
              <a:rPr lang="en-US" dirty="0"/>
              <a:t>For these projects, the garbage collection will be started. If the project is opened in a session, the session service sends a message to the garbage collection service and the service stops the garbage collection for this project immediately.</a:t>
            </a:r>
          </a:p>
        </p:txBody>
      </p:sp>
    </p:spTree>
    <p:extLst>
      <p:ext uri="{BB962C8B-B14F-4D97-AF65-F5344CB8AC3E}">
        <p14:creationId xmlns:p14="http://schemas.microsoft.com/office/powerpoint/2010/main" val="83688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Garbage Collection</a:t>
            </a:r>
          </a:p>
        </p:txBody>
      </p:sp>
      <p:sp>
        <p:nvSpPr>
          <p:cNvPr id="3" name="Textfeld 2">
            <a:extLst>
              <a:ext uri="{FF2B5EF4-FFF2-40B4-BE49-F238E27FC236}">
                <a16:creationId xmlns:a16="http://schemas.microsoft.com/office/drawing/2014/main" id="{6BBCEA45-2305-6A66-525C-DBAB69A01EB3}"/>
              </a:ext>
            </a:extLst>
          </p:cNvPr>
          <p:cNvSpPr txBox="1"/>
          <p:nvPr/>
        </p:nvSpPr>
        <p:spPr>
          <a:xfrm>
            <a:off x="546443" y="1484784"/>
            <a:ext cx="8418046" cy="3970318"/>
          </a:xfrm>
          <a:prstGeom prst="rect">
            <a:avLst/>
          </a:prstGeom>
          <a:noFill/>
        </p:spPr>
        <p:txBody>
          <a:bodyPr wrap="square" rtlCol="0">
            <a:spAutoFit/>
          </a:bodyPr>
          <a:lstStyle/>
          <a:p>
            <a:r>
              <a:rPr lang="en-US" dirty="0"/>
              <a:t>Garbage Collection: When a garbage collection for the project is started, the following steps are performed:</a:t>
            </a:r>
          </a:p>
          <a:p>
            <a:endParaRPr lang="en-US" dirty="0"/>
          </a:p>
          <a:p>
            <a:pPr marL="342900" indent="-342900">
              <a:buAutoNum type="arabicPeriod"/>
            </a:pPr>
            <a:r>
              <a:rPr lang="en-US" dirty="0"/>
              <a:t>Read all model state objects which are currently in the project and determine the compound entity IDs being referenced by them. </a:t>
            </a:r>
          </a:p>
          <a:p>
            <a:pPr marL="342900" indent="-342900">
              <a:buAutoNum type="arabicPeriod"/>
            </a:pPr>
            <a:endParaRPr lang="en-US" dirty="0"/>
          </a:p>
          <a:p>
            <a:pPr marL="342900" indent="-342900">
              <a:buAutoNum type="arabicPeriod"/>
            </a:pPr>
            <a:r>
              <a:rPr lang="en-US" dirty="0"/>
              <a:t>Iterate over all documents in the project collection, where only the compound entity ID is retrieved. Since an index is created for the compound entity ID, this operation can be performed on the index and no actual data needs to be read. For each entity, it is then checked whether the entity is referred to by any model state. If not, the entity is added to a delete list.</a:t>
            </a:r>
          </a:p>
          <a:p>
            <a:pPr marL="342900" indent="-342900">
              <a:buAutoNum type="arabicPeriod"/>
            </a:pPr>
            <a:endParaRPr lang="en-US" dirty="0"/>
          </a:p>
          <a:p>
            <a:pPr marL="342900" indent="-342900">
              <a:buAutoNum type="arabicPeriod"/>
            </a:pPr>
            <a:r>
              <a:rPr lang="en-US" dirty="0"/>
              <a:t>All entities in the delete list will be removed from the database.</a:t>
            </a:r>
          </a:p>
          <a:p>
            <a:endParaRPr lang="en-US" dirty="0"/>
          </a:p>
        </p:txBody>
      </p:sp>
    </p:spTree>
    <p:extLst>
      <p:ext uri="{BB962C8B-B14F-4D97-AF65-F5344CB8AC3E}">
        <p14:creationId xmlns:p14="http://schemas.microsoft.com/office/powerpoint/2010/main" val="300137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Locking a Version</a:t>
            </a:r>
          </a:p>
        </p:txBody>
      </p:sp>
      <p:sp>
        <p:nvSpPr>
          <p:cNvPr id="3" name="Textfeld 2">
            <a:extLst>
              <a:ext uri="{FF2B5EF4-FFF2-40B4-BE49-F238E27FC236}">
                <a16:creationId xmlns:a16="http://schemas.microsoft.com/office/drawing/2014/main" id="{6BBCEA45-2305-6A66-525C-DBAB69A01EB3}"/>
              </a:ext>
            </a:extLst>
          </p:cNvPr>
          <p:cNvSpPr txBox="1"/>
          <p:nvPr/>
        </p:nvSpPr>
        <p:spPr>
          <a:xfrm>
            <a:off x="546443" y="1484784"/>
            <a:ext cx="8418046" cy="4524315"/>
          </a:xfrm>
          <a:prstGeom prst="rect">
            <a:avLst/>
          </a:prstGeom>
          <a:noFill/>
        </p:spPr>
        <p:txBody>
          <a:bodyPr wrap="square" rtlCol="0">
            <a:spAutoFit/>
          </a:bodyPr>
          <a:lstStyle/>
          <a:p>
            <a:r>
              <a:rPr lang="en-US" dirty="0"/>
              <a:t>When a particular model version is opened in an editor (e.g., the 3D UI), the corresponding branch needs to be locked. </a:t>
            </a:r>
          </a:p>
          <a:p>
            <a:endParaRPr lang="en-US" dirty="0"/>
          </a:p>
          <a:p>
            <a:r>
              <a:rPr lang="en-US" dirty="0"/>
              <a:t>This is done by setting the current session ID as “opened” field in the version document. If the editor is closed correctly, the opened field will be set to empty.</a:t>
            </a:r>
          </a:p>
          <a:p>
            <a:endParaRPr lang="en-US" dirty="0"/>
          </a:p>
          <a:p>
            <a:r>
              <a:rPr lang="en-US" dirty="0"/>
              <a:t>If a version shall be opened in the editor, it needs to be checked whether the opened field contains an entry. If this is the case, a message is sent to the global session service checking whether the specified session is currently open: </a:t>
            </a:r>
          </a:p>
          <a:p>
            <a:pPr marL="342900" indent="-342900">
              <a:buFont typeface="+mj-lt"/>
              <a:buAutoNum type="arabicPeriod"/>
            </a:pPr>
            <a:endParaRPr lang="en-US" dirty="0"/>
          </a:p>
          <a:p>
            <a:pPr marL="342900" indent="-342900">
              <a:buFont typeface="+mj-lt"/>
              <a:buAutoNum type="arabicPeriod"/>
            </a:pPr>
            <a:r>
              <a:rPr lang="en-US" dirty="0"/>
              <a:t>If this is the case, then opening the version needs to be denied. </a:t>
            </a:r>
          </a:p>
          <a:p>
            <a:pPr marL="342900" indent="-342900">
              <a:buFont typeface="+mj-lt"/>
              <a:buAutoNum type="arabicPeriod"/>
            </a:pPr>
            <a:endParaRPr lang="en-US" dirty="0"/>
          </a:p>
          <a:p>
            <a:pPr marL="342900" indent="-342900">
              <a:buFont typeface="+mj-lt"/>
              <a:buAutoNum type="arabicPeriod"/>
            </a:pPr>
            <a:r>
              <a:rPr lang="en-US" dirty="0"/>
              <a:t>Otherwise, this is an indication that the project was not closed correctly and the “needs garbage collection” flag needs to be set for this project. The current session will then be set in the opened field and the specified version of the model will be opened for editing.</a:t>
            </a:r>
          </a:p>
        </p:txBody>
      </p:sp>
    </p:spTree>
    <p:extLst>
      <p:ext uri="{BB962C8B-B14F-4D97-AF65-F5344CB8AC3E}">
        <p14:creationId xmlns:p14="http://schemas.microsoft.com/office/powerpoint/2010/main" val="455797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management of model states</a:t>
            </a:r>
          </a:p>
        </p:txBody>
      </p:sp>
      <p:sp>
        <p:nvSpPr>
          <p:cNvPr id="3" name="Textfeld 2">
            <a:extLst>
              <a:ext uri="{FF2B5EF4-FFF2-40B4-BE49-F238E27FC236}">
                <a16:creationId xmlns:a16="http://schemas.microsoft.com/office/drawing/2014/main" id="{9C7832B5-5FDC-63EE-22F4-9789B0DA9133}"/>
              </a:ext>
            </a:extLst>
          </p:cNvPr>
          <p:cNvSpPr txBox="1"/>
          <p:nvPr/>
        </p:nvSpPr>
        <p:spPr>
          <a:xfrm>
            <a:off x="546443" y="1484784"/>
            <a:ext cx="8418046" cy="4524315"/>
          </a:xfrm>
          <a:prstGeom prst="rect">
            <a:avLst/>
          </a:prstGeom>
          <a:noFill/>
        </p:spPr>
        <p:txBody>
          <a:bodyPr wrap="square" rtlCol="0">
            <a:spAutoFit/>
          </a:bodyPr>
          <a:lstStyle/>
          <a:p>
            <a:r>
              <a:rPr lang="en-US" dirty="0"/>
              <a:t>The model state is solely managed by the “model” service. Therefore, all changes to the model state need to be communicated to the model service which will then take the necessary actions.</a:t>
            </a:r>
          </a:p>
          <a:p>
            <a:endParaRPr lang="en-US" dirty="0"/>
          </a:p>
          <a:p>
            <a:r>
              <a:rPr lang="en-US" dirty="0"/>
              <a:t>The services can also query the model state from the model service. This would include the list of entities contained in the current model. This query can be filtered, e.g., for entity names or entity types, etc. For example, an entity name filter can be used to query all entities which are located in a certain folder.</a:t>
            </a:r>
          </a:p>
          <a:p>
            <a:endParaRPr lang="en-US" dirty="0"/>
          </a:p>
          <a:p>
            <a:r>
              <a:rPr lang="en-US" dirty="0"/>
              <a:t>In addition, the model service can be queried to provide the list of current versions of a list of entities.</a:t>
            </a:r>
          </a:p>
          <a:p>
            <a:endParaRPr lang="en-US" dirty="0"/>
          </a:p>
          <a:p>
            <a:r>
              <a:rPr lang="en-US" dirty="0"/>
              <a:t>The model service is also able to change between different versions of a model (e.g., by specifying a particular version or via undo / redo operations). Once a new model version becomes active, the model service informs the connected user interfaces about the differential changes.</a:t>
            </a:r>
          </a:p>
        </p:txBody>
      </p:sp>
    </p:spTree>
    <p:extLst>
      <p:ext uri="{BB962C8B-B14F-4D97-AF65-F5344CB8AC3E}">
        <p14:creationId xmlns:p14="http://schemas.microsoft.com/office/powerpoint/2010/main" val="140959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Creation of New Entities</a:t>
            </a:r>
          </a:p>
        </p:txBody>
      </p:sp>
      <p:sp>
        <p:nvSpPr>
          <p:cNvPr id="3" name="Textfeld 2">
            <a:extLst>
              <a:ext uri="{FF2B5EF4-FFF2-40B4-BE49-F238E27FC236}">
                <a16:creationId xmlns:a16="http://schemas.microsoft.com/office/drawing/2014/main" id="{9C7832B5-5FDC-63EE-22F4-9789B0DA9133}"/>
              </a:ext>
            </a:extLst>
          </p:cNvPr>
          <p:cNvSpPr txBox="1"/>
          <p:nvPr/>
        </p:nvSpPr>
        <p:spPr>
          <a:xfrm>
            <a:off x="546443" y="1484784"/>
            <a:ext cx="8418046" cy="4801314"/>
          </a:xfrm>
          <a:prstGeom prst="rect">
            <a:avLst/>
          </a:prstGeom>
          <a:noFill/>
        </p:spPr>
        <p:txBody>
          <a:bodyPr wrap="square" rtlCol="0">
            <a:spAutoFit/>
          </a:bodyPr>
          <a:lstStyle/>
          <a:p>
            <a:r>
              <a:rPr lang="en-US" dirty="0"/>
              <a:t>Due to the concept of unique identifiers, new entities can be created by services in a distributed manner.</a:t>
            </a:r>
          </a:p>
          <a:p>
            <a:endParaRPr lang="en-US" dirty="0"/>
          </a:p>
          <a:p>
            <a:r>
              <a:rPr lang="en-US" dirty="0"/>
              <a:t>If an operation is performed, services can create new entities at any time and store them in the data base.</a:t>
            </a:r>
          </a:p>
          <a:p>
            <a:endParaRPr lang="en-US" dirty="0"/>
          </a:p>
          <a:p>
            <a:r>
              <a:rPr lang="en-US" dirty="0"/>
              <a:t>If the actual operation is completed, a new model state needs to be written such that the new entities are actually being used in the model. If an operation fails and no model state refers to the entities, these entities will be removed by the next garbage collection. If the software determines a service failure, the “needs garbage collection” flag should be set. However, having the unnecessary entities in the data base does not have a negative effect on the operation of the system (except for the unnecessary storage requirements).</a:t>
            </a:r>
          </a:p>
          <a:p>
            <a:endParaRPr lang="en-US" dirty="0"/>
          </a:p>
          <a:p>
            <a:r>
              <a:rPr lang="en-US" dirty="0"/>
              <a:t>The model state is solely managed by the “model” service. Therefore, all changes to the model state need to be communicated to the model service which will then take the necessary actions.</a:t>
            </a:r>
          </a:p>
        </p:txBody>
      </p:sp>
    </p:spTree>
    <p:extLst>
      <p:ext uri="{BB962C8B-B14F-4D97-AF65-F5344CB8AC3E}">
        <p14:creationId xmlns:p14="http://schemas.microsoft.com/office/powerpoint/2010/main" val="317087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Creation of New Entities</a:t>
            </a:r>
          </a:p>
        </p:txBody>
      </p:sp>
      <p:sp>
        <p:nvSpPr>
          <p:cNvPr id="3" name="Textfeld 2">
            <a:extLst>
              <a:ext uri="{FF2B5EF4-FFF2-40B4-BE49-F238E27FC236}">
                <a16:creationId xmlns:a16="http://schemas.microsoft.com/office/drawing/2014/main" id="{9C7832B5-5FDC-63EE-22F4-9789B0DA9133}"/>
              </a:ext>
            </a:extLst>
          </p:cNvPr>
          <p:cNvSpPr txBox="1"/>
          <p:nvPr/>
        </p:nvSpPr>
        <p:spPr>
          <a:xfrm>
            <a:off x="546443" y="1484784"/>
            <a:ext cx="8418046" cy="3139321"/>
          </a:xfrm>
          <a:prstGeom prst="rect">
            <a:avLst/>
          </a:prstGeom>
          <a:noFill/>
        </p:spPr>
        <p:txBody>
          <a:bodyPr wrap="square" rtlCol="0">
            <a:spAutoFit/>
          </a:bodyPr>
          <a:lstStyle/>
          <a:p>
            <a:r>
              <a:rPr lang="en-US" dirty="0"/>
              <a:t>The flow for creation of new entities therefore is as follows:</a:t>
            </a:r>
          </a:p>
          <a:p>
            <a:endParaRPr lang="en-US" dirty="0"/>
          </a:p>
          <a:p>
            <a:r>
              <a:rPr lang="en-US" dirty="0"/>
              <a:t>1. Services can create new entities with unique entity IDs and store them in the database</a:t>
            </a:r>
          </a:p>
          <a:p>
            <a:endParaRPr lang="en-US" dirty="0"/>
          </a:p>
          <a:p>
            <a:r>
              <a:rPr lang="en-US" dirty="0"/>
              <a:t>2. At the end of the operation, a message is sent to the model service about the new entities and the name of the new model state</a:t>
            </a:r>
          </a:p>
          <a:p>
            <a:endParaRPr lang="en-US" dirty="0"/>
          </a:p>
          <a:p>
            <a:r>
              <a:rPr lang="en-US" dirty="0"/>
              <a:t>3. The model service writes a new model state to the data base and notifies the connected user interfaces about potential model changes which need to be reflected in the UI.</a:t>
            </a:r>
          </a:p>
        </p:txBody>
      </p:sp>
    </p:spTree>
    <p:extLst>
      <p:ext uri="{BB962C8B-B14F-4D97-AF65-F5344CB8AC3E}">
        <p14:creationId xmlns:p14="http://schemas.microsoft.com/office/powerpoint/2010/main" val="2043493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Modification of Entities</a:t>
            </a:r>
          </a:p>
        </p:txBody>
      </p:sp>
      <p:sp>
        <p:nvSpPr>
          <p:cNvPr id="3" name="Textfeld 2">
            <a:extLst>
              <a:ext uri="{FF2B5EF4-FFF2-40B4-BE49-F238E27FC236}">
                <a16:creationId xmlns:a16="http://schemas.microsoft.com/office/drawing/2014/main" id="{9C7832B5-5FDC-63EE-22F4-9789B0DA9133}"/>
              </a:ext>
            </a:extLst>
          </p:cNvPr>
          <p:cNvSpPr txBox="1"/>
          <p:nvPr/>
        </p:nvSpPr>
        <p:spPr>
          <a:xfrm>
            <a:off x="546443" y="1484784"/>
            <a:ext cx="8418046" cy="369332"/>
          </a:xfrm>
          <a:prstGeom prst="rect">
            <a:avLst/>
          </a:prstGeom>
          <a:noFill/>
        </p:spPr>
        <p:txBody>
          <a:bodyPr wrap="square" rtlCol="0">
            <a:spAutoFit/>
          </a:bodyPr>
          <a:lstStyle/>
          <a:p>
            <a:r>
              <a:rPr lang="en-US" dirty="0"/>
              <a:t>xxx</a:t>
            </a:r>
          </a:p>
        </p:txBody>
      </p:sp>
    </p:spTree>
    <p:extLst>
      <p:ext uri="{BB962C8B-B14F-4D97-AF65-F5344CB8AC3E}">
        <p14:creationId xmlns:p14="http://schemas.microsoft.com/office/powerpoint/2010/main" val="4245497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TODO</a:t>
            </a:r>
          </a:p>
        </p:txBody>
      </p:sp>
      <p:sp>
        <p:nvSpPr>
          <p:cNvPr id="3" name="Textfeld 2">
            <a:extLst>
              <a:ext uri="{FF2B5EF4-FFF2-40B4-BE49-F238E27FC236}">
                <a16:creationId xmlns:a16="http://schemas.microsoft.com/office/drawing/2014/main" id="{152CD15D-F995-3E3D-F3EF-436A84D64FD2}"/>
              </a:ext>
            </a:extLst>
          </p:cNvPr>
          <p:cNvSpPr txBox="1"/>
          <p:nvPr/>
        </p:nvSpPr>
        <p:spPr>
          <a:xfrm>
            <a:off x="546443" y="1484784"/>
            <a:ext cx="8418046" cy="3970318"/>
          </a:xfrm>
          <a:prstGeom prst="rect">
            <a:avLst/>
          </a:prstGeom>
          <a:noFill/>
        </p:spPr>
        <p:txBody>
          <a:bodyPr wrap="square" rtlCol="0">
            <a:spAutoFit/>
          </a:bodyPr>
          <a:lstStyle/>
          <a:p>
            <a:r>
              <a:rPr lang="en-US" dirty="0" err="1"/>
              <a:t>Konzept</a:t>
            </a:r>
            <a:r>
              <a:rPr lang="en-US" dirty="0"/>
              <a:t> topology entities und data entities</a:t>
            </a:r>
          </a:p>
          <a:p>
            <a:endParaRPr lang="en-US" dirty="0"/>
          </a:p>
          <a:p>
            <a:r>
              <a:rPr lang="en-US" dirty="0" err="1"/>
              <a:t>Beschreiben</a:t>
            </a:r>
            <a:r>
              <a:rPr lang="en-US" dirty="0"/>
              <a:t>, </a:t>
            </a:r>
            <a:r>
              <a:rPr lang="en-US" dirty="0" err="1"/>
              <a:t>wie</a:t>
            </a:r>
            <a:r>
              <a:rPr lang="en-US" dirty="0"/>
              <a:t> die </a:t>
            </a:r>
            <a:r>
              <a:rPr lang="en-US" dirty="0" err="1"/>
              <a:t>Veränderung</a:t>
            </a:r>
            <a:r>
              <a:rPr lang="en-US" dirty="0"/>
              <a:t> von Entities (</a:t>
            </a:r>
            <a:r>
              <a:rPr lang="en-US" dirty="0" err="1"/>
              <a:t>z.B.</a:t>
            </a:r>
            <a:r>
              <a:rPr lang="en-US" dirty="0"/>
              <a:t> </a:t>
            </a:r>
            <a:r>
              <a:rPr lang="en-US" dirty="0" err="1"/>
              <a:t>durch</a:t>
            </a:r>
            <a:r>
              <a:rPr lang="en-US" dirty="0"/>
              <a:t> Properties) in Services </a:t>
            </a:r>
            <a:r>
              <a:rPr lang="en-US" dirty="0" err="1"/>
              <a:t>funktioniert</a:t>
            </a:r>
            <a:endParaRPr lang="en-US" dirty="0"/>
          </a:p>
          <a:p>
            <a:endParaRPr lang="en-US" dirty="0"/>
          </a:p>
          <a:p>
            <a:r>
              <a:rPr lang="en-US" dirty="0" err="1"/>
              <a:t>Beispiele</a:t>
            </a:r>
            <a:r>
              <a:rPr lang="en-US" dirty="0"/>
              <a:t> für Entities in der </a:t>
            </a:r>
            <a:r>
              <a:rPr lang="en-US" dirty="0" err="1"/>
              <a:t>Datenbank</a:t>
            </a:r>
            <a:r>
              <a:rPr lang="en-US" dirty="0"/>
              <a:t> -&gt; UI</a:t>
            </a:r>
          </a:p>
          <a:p>
            <a:endParaRPr lang="en-US" dirty="0"/>
          </a:p>
          <a:p>
            <a:r>
              <a:rPr lang="en-US" dirty="0"/>
              <a:t>Prefetching</a:t>
            </a:r>
          </a:p>
          <a:p>
            <a:endParaRPr lang="en-US" dirty="0"/>
          </a:p>
          <a:p>
            <a:r>
              <a:rPr lang="en-US" dirty="0"/>
              <a:t>Large entities</a:t>
            </a:r>
          </a:p>
          <a:p>
            <a:endParaRPr lang="en-US" dirty="0"/>
          </a:p>
          <a:p>
            <a:endParaRPr lang="en-US" dirty="0"/>
          </a:p>
          <a:p>
            <a:endParaRPr lang="en-US" dirty="0"/>
          </a:p>
          <a:p>
            <a:endParaRPr lang="en-US" dirty="0"/>
          </a:p>
        </p:txBody>
      </p:sp>
      <p:sp>
        <p:nvSpPr>
          <p:cNvPr id="4" name="Textfeld 3">
            <a:extLst>
              <a:ext uri="{FF2B5EF4-FFF2-40B4-BE49-F238E27FC236}">
                <a16:creationId xmlns:a16="http://schemas.microsoft.com/office/drawing/2014/main" id="{4260D06A-596C-4D67-5511-1C1DC19ACD64}"/>
              </a:ext>
            </a:extLst>
          </p:cNvPr>
          <p:cNvSpPr txBox="1"/>
          <p:nvPr/>
        </p:nvSpPr>
        <p:spPr>
          <a:xfrm>
            <a:off x="8394884" y="0"/>
            <a:ext cx="749116" cy="369332"/>
          </a:xfrm>
          <a:prstGeom prst="rect">
            <a:avLst/>
          </a:prstGeom>
          <a:solidFill>
            <a:srgbClr val="FF0000"/>
          </a:solidFill>
        </p:spPr>
        <p:txBody>
          <a:bodyPr wrap="none" rtlCol="0">
            <a:spAutoFit/>
          </a:bodyPr>
          <a:lstStyle/>
          <a:p>
            <a:r>
              <a:rPr lang="en-US" b="1" dirty="0">
                <a:solidFill>
                  <a:schemeClr val="bg1"/>
                </a:solidFill>
              </a:rPr>
              <a:t>TODO</a:t>
            </a:r>
          </a:p>
        </p:txBody>
      </p:sp>
    </p:spTree>
    <p:extLst>
      <p:ext uri="{BB962C8B-B14F-4D97-AF65-F5344CB8AC3E}">
        <p14:creationId xmlns:p14="http://schemas.microsoft.com/office/powerpoint/2010/main" val="34861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7FF961C-DBA1-4099-9246-82DD9022D715}"/>
              </a:ext>
            </a:extLst>
          </p:cNvPr>
          <p:cNvSpPr txBox="1">
            <a:spLocks/>
          </p:cNvSpPr>
          <p:nvPr/>
        </p:nvSpPr>
        <p:spPr>
          <a:xfrm>
            <a:off x="533400" y="466755"/>
            <a:ext cx="8153400" cy="802005"/>
          </a:xfrm>
          <a:prstGeom prst="rect">
            <a:avLst/>
          </a:prstGeom>
        </p:spPr>
        <p:txBody>
          <a:bodyPr/>
          <a:lstStyle>
            <a:lvl1pPr algn="ctr" defTabSz="914400" rtl="0" eaLnBrk="1" latinLnBrk="0" hangingPunct="1">
              <a:spcBef>
                <a:spcPct val="0"/>
              </a:spcBef>
              <a:buNone/>
              <a:defRPr lang="en-US" sz="4400" kern="1200">
                <a:solidFill>
                  <a:schemeClr val="tx1"/>
                </a:solidFill>
                <a:latin typeface="Bebas Neue Bold" panose="020B0606020202050201" pitchFamily="34" charset="0"/>
                <a:ea typeface="+mj-ea"/>
                <a:cs typeface="+mj-cs"/>
              </a:defRPr>
            </a:lvl1pPr>
          </a:lstStyle>
          <a:p>
            <a:pPr algn="l"/>
            <a:r>
              <a:rPr lang="en-US" dirty="0"/>
              <a:t>Open twin introduction </a:t>
            </a:r>
            <a:r>
              <a:rPr lang="en-US" dirty="0">
                <a:solidFill>
                  <a:schemeClr val="accent1"/>
                </a:solidFill>
              </a:rPr>
              <a:t>Agenda</a:t>
            </a:r>
          </a:p>
        </p:txBody>
      </p:sp>
      <p:sp>
        <p:nvSpPr>
          <p:cNvPr id="2" name="Textfeld 1">
            <a:extLst>
              <a:ext uri="{FF2B5EF4-FFF2-40B4-BE49-F238E27FC236}">
                <a16:creationId xmlns:a16="http://schemas.microsoft.com/office/drawing/2014/main" id="{A83B3AFF-F985-4D94-BE9D-C0C4CA5CCC43}"/>
              </a:ext>
            </a:extLst>
          </p:cNvPr>
          <p:cNvSpPr txBox="1"/>
          <p:nvPr/>
        </p:nvSpPr>
        <p:spPr>
          <a:xfrm>
            <a:off x="737437" y="1505406"/>
            <a:ext cx="4264373" cy="4544834"/>
          </a:xfrm>
          <a:prstGeom prst="rect">
            <a:avLst/>
          </a:prstGeom>
          <a:noFill/>
        </p:spPr>
        <p:txBody>
          <a:bodyPr wrap="none" rtlCol="0">
            <a:spAutoFit/>
          </a:bodyPr>
          <a:lstStyle/>
          <a:p>
            <a:pPr marL="342900" indent="-342900">
              <a:spcAft>
                <a:spcPts val="800"/>
              </a:spcAft>
              <a:buFont typeface="+mj-lt"/>
              <a:buAutoNum type="arabicPeriod"/>
            </a:pPr>
            <a:r>
              <a:rPr lang="en-US" dirty="0"/>
              <a:t>Challenges</a:t>
            </a:r>
          </a:p>
          <a:p>
            <a:pPr lvl="1">
              <a:spcAft>
                <a:spcPts val="800"/>
              </a:spcAft>
            </a:pPr>
            <a:r>
              <a:rPr lang="en-US" dirty="0"/>
              <a:t>1.1 Multi Domain and Multi Scale </a:t>
            </a:r>
          </a:p>
          <a:p>
            <a:pPr lvl="1">
              <a:spcAft>
                <a:spcPts val="800"/>
              </a:spcAft>
            </a:pPr>
            <a:r>
              <a:rPr lang="en-US" dirty="0"/>
              <a:t>1.2 Computational Resources</a:t>
            </a:r>
          </a:p>
          <a:p>
            <a:pPr lvl="1">
              <a:spcAft>
                <a:spcPts val="800"/>
              </a:spcAft>
            </a:pPr>
            <a:r>
              <a:rPr lang="en-US" dirty="0"/>
              <a:t>1.3 Data Management / Data Analytics</a:t>
            </a:r>
          </a:p>
          <a:p>
            <a:pPr marL="342900" indent="-342900">
              <a:spcAft>
                <a:spcPts val="800"/>
              </a:spcAft>
              <a:buFont typeface="+mj-lt"/>
              <a:buAutoNum type="arabicPeriod"/>
            </a:pPr>
            <a:r>
              <a:rPr lang="en-US" dirty="0"/>
              <a:t>Open Twin</a:t>
            </a:r>
          </a:p>
          <a:p>
            <a:pPr lvl="1">
              <a:spcAft>
                <a:spcPts val="800"/>
              </a:spcAft>
            </a:pPr>
            <a:r>
              <a:rPr lang="en-US" dirty="0"/>
              <a:t>2.1 System Requirements Overview</a:t>
            </a:r>
          </a:p>
          <a:p>
            <a:pPr lvl="1">
              <a:spcAft>
                <a:spcPts val="800"/>
              </a:spcAft>
            </a:pPr>
            <a:r>
              <a:rPr lang="en-US" dirty="0"/>
              <a:t>2.2 Why Open Twin?</a:t>
            </a:r>
          </a:p>
          <a:p>
            <a:pPr lvl="1">
              <a:spcAft>
                <a:spcPts val="800"/>
              </a:spcAft>
            </a:pPr>
            <a:r>
              <a:rPr lang="en-US" dirty="0"/>
              <a:t>2.3 Architecture and Design</a:t>
            </a:r>
          </a:p>
          <a:p>
            <a:pPr marL="342900" indent="-342900">
              <a:spcAft>
                <a:spcPts val="800"/>
              </a:spcAft>
              <a:buFont typeface="+mj-lt"/>
              <a:buAutoNum type="arabicPeriod"/>
            </a:pPr>
            <a:r>
              <a:rPr lang="en-US" dirty="0">
                <a:effectLst/>
              </a:rPr>
              <a:t>Open Twin Status and Research</a:t>
            </a:r>
          </a:p>
          <a:p>
            <a:pPr marL="342900" indent="-342900">
              <a:spcAft>
                <a:spcPts val="800"/>
              </a:spcAft>
              <a:buFont typeface="+mj-lt"/>
              <a:buAutoNum type="arabicPeriod"/>
            </a:pPr>
            <a:r>
              <a:rPr lang="en-US" dirty="0"/>
              <a:t>Next Steps</a:t>
            </a:r>
          </a:p>
          <a:p>
            <a:pPr>
              <a:spcAft>
                <a:spcPts val="800"/>
              </a:spcAft>
            </a:pPr>
            <a:endParaRPr lang="en-US" dirty="0"/>
          </a:p>
          <a:p>
            <a:pPr marL="342900" indent="-342900">
              <a:spcAft>
                <a:spcPts val="800"/>
              </a:spcAft>
              <a:buFont typeface="+mj-lt"/>
              <a:buAutoNum type="arabicPeriod"/>
            </a:pPr>
            <a:endParaRPr lang="en-US" dirty="0"/>
          </a:p>
        </p:txBody>
      </p:sp>
      <p:sp>
        <p:nvSpPr>
          <p:cNvPr id="3" name="Textfeld 2">
            <a:extLst>
              <a:ext uri="{FF2B5EF4-FFF2-40B4-BE49-F238E27FC236}">
                <a16:creationId xmlns:a16="http://schemas.microsoft.com/office/drawing/2014/main" id="{32A897A4-3F01-794D-2F39-DB4603C482A2}"/>
              </a:ext>
            </a:extLst>
          </p:cNvPr>
          <p:cNvSpPr txBox="1"/>
          <p:nvPr/>
        </p:nvSpPr>
        <p:spPr>
          <a:xfrm>
            <a:off x="8394884" y="0"/>
            <a:ext cx="749116" cy="369332"/>
          </a:xfrm>
          <a:prstGeom prst="rect">
            <a:avLst/>
          </a:prstGeom>
          <a:solidFill>
            <a:srgbClr val="FF0000"/>
          </a:solidFill>
        </p:spPr>
        <p:txBody>
          <a:bodyPr wrap="none" rtlCol="0">
            <a:spAutoFit/>
          </a:bodyPr>
          <a:lstStyle/>
          <a:p>
            <a:r>
              <a:rPr lang="en-US" b="1" dirty="0">
                <a:solidFill>
                  <a:schemeClr val="bg1"/>
                </a:solidFill>
              </a:rPr>
              <a:t>TODO</a:t>
            </a:r>
          </a:p>
        </p:txBody>
      </p:sp>
    </p:spTree>
    <p:extLst>
      <p:ext uri="{BB962C8B-B14F-4D97-AF65-F5344CB8AC3E}">
        <p14:creationId xmlns:p14="http://schemas.microsoft.com/office/powerpoint/2010/main" val="169910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2987689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3754433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2322324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677788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2620850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187838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23054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2704193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3421114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1153810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DATA MODEL </a:t>
            </a:r>
            <a:r>
              <a:rPr lang="en-US" dirty="0">
                <a:solidFill>
                  <a:schemeClr val="accent1"/>
                </a:solidFill>
              </a:rPr>
              <a:t>OVERVIEW</a:t>
            </a:r>
          </a:p>
        </p:txBody>
      </p:sp>
      <p:sp>
        <p:nvSpPr>
          <p:cNvPr id="2" name="Textfeld 1">
            <a:extLst>
              <a:ext uri="{FF2B5EF4-FFF2-40B4-BE49-F238E27FC236}">
                <a16:creationId xmlns:a16="http://schemas.microsoft.com/office/drawing/2014/main" id="{73053509-D5D7-36A4-3A9B-5FE7DFF9B8FF}"/>
              </a:ext>
            </a:extLst>
          </p:cNvPr>
          <p:cNvSpPr txBox="1"/>
          <p:nvPr/>
        </p:nvSpPr>
        <p:spPr>
          <a:xfrm>
            <a:off x="540183" y="1325020"/>
            <a:ext cx="8280920" cy="2585323"/>
          </a:xfrm>
          <a:prstGeom prst="rect">
            <a:avLst/>
          </a:prstGeom>
          <a:noFill/>
        </p:spPr>
        <p:txBody>
          <a:bodyPr wrap="square" rtlCol="0">
            <a:spAutoFit/>
          </a:bodyPr>
          <a:lstStyle/>
          <a:p>
            <a:r>
              <a:rPr lang="en-US" dirty="0"/>
              <a:t>The OpenTwin data model is hierarchical and supports Model Based Systems Engineering (MBSE).</a:t>
            </a:r>
          </a:p>
          <a:p>
            <a:endParaRPr lang="en-US" dirty="0"/>
          </a:p>
          <a:p>
            <a:r>
              <a:rPr lang="en-US" dirty="0"/>
              <a:t>On the top level, the model describes a system composed of a collection of blocks, each of which representing a model on its own. In addition, the connectivity between the block terminals is modeled.</a:t>
            </a:r>
          </a:p>
          <a:p>
            <a:endParaRPr lang="en-US" dirty="0"/>
          </a:p>
          <a:p>
            <a:r>
              <a:rPr lang="en-US" dirty="0"/>
              <a:t>Each block contains information about the referenced model (e.g., specific version ID or latest version of specific branch, terminals, 3D transformation – if applicable, etc.)</a:t>
            </a:r>
          </a:p>
        </p:txBody>
      </p:sp>
      <p:sp>
        <p:nvSpPr>
          <p:cNvPr id="3" name="Rechteck 2">
            <a:extLst>
              <a:ext uri="{FF2B5EF4-FFF2-40B4-BE49-F238E27FC236}">
                <a16:creationId xmlns:a16="http://schemas.microsoft.com/office/drawing/2014/main" id="{8B840187-8DCF-B80A-7DA4-00D58C94EF36}"/>
              </a:ext>
            </a:extLst>
          </p:cNvPr>
          <p:cNvSpPr/>
          <p:nvPr/>
        </p:nvSpPr>
        <p:spPr>
          <a:xfrm>
            <a:off x="1259632" y="4077072"/>
            <a:ext cx="6768752" cy="2448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hteck 5">
            <a:extLst>
              <a:ext uri="{FF2B5EF4-FFF2-40B4-BE49-F238E27FC236}">
                <a16:creationId xmlns:a16="http://schemas.microsoft.com/office/drawing/2014/main" id="{68EC6EB6-3C14-CB0D-B910-1C045EEE3D35}"/>
              </a:ext>
            </a:extLst>
          </p:cNvPr>
          <p:cNvSpPr/>
          <p:nvPr/>
        </p:nvSpPr>
        <p:spPr>
          <a:xfrm>
            <a:off x="1835696" y="4437112"/>
            <a:ext cx="10801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1</a:t>
            </a:r>
          </a:p>
        </p:txBody>
      </p:sp>
      <p:sp>
        <p:nvSpPr>
          <p:cNvPr id="8" name="Rechteck 7">
            <a:extLst>
              <a:ext uri="{FF2B5EF4-FFF2-40B4-BE49-F238E27FC236}">
                <a16:creationId xmlns:a16="http://schemas.microsoft.com/office/drawing/2014/main" id="{634DA19D-FDBC-2769-27D5-84D719A14D21}"/>
              </a:ext>
            </a:extLst>
          </p:cNvPr>
          <p:cNvSpPr/>
          <p:nvPr/>
        </p:nvSpPr>
        <p:spPr>
          <a:xfrm>
            <a:off x="4031940" y="4725144"/>
            <a:ext cx="10801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2</a:t>
            </a:r>
          </a:p>
        </p:txBody>
      </p:sp>
      <p:sp>
        <p:nvSpPr>
          <p:cNvPr id="9" name="Rechteck 8">
            <a:extLst>
              <a:ext uri="{FF2B5EF4-FFF2-40B4-BE49-F238E27FC236}">
                <a16:creationId xmlns:a16="http://schemas.microsoft.com/office/drawing/2014/main" id="{68931A8D-60FD-7B0D-B55D-215E21696E01}"/>
              </a:ext>
            </a:extLst>
          </p:cNvPr>
          <p:cNvSpPr/>
          <p:nvPr/>
        </p:nvSpPr>
        <p:spPr>
          <a:xfrm>
            <a:off x="6030162" y="5301352"/>
            <a:ext cx="10801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3</a:t>
            </a:r>
          </a:p>
        </p:txBody>
      </p:sp>
      <p:sp>
        <p:nvSpPr>
          <p:cNvPr id="7" name="Gleichschenkliges Dreieck 6">
            <a:extLst>
              <a:ext uri="{FF2B5EF4-FFF2-40B4-BE49-F238E27FC236}">
                <a16:creationId xmlns:a16="http://schemas.microsoft.com/office/drawing/2014/main" id="{710DD8FA-6819-8C85-90F6-81EB7A9FE82A}"/>
              </a:ext>
            </a:extLst>
          </p:cNvPr>
          <p:cNvSpPr/>
          <p:nvPr/>
        </p:nvSpPr>
        <p:spPr>
          <a:xfrm rot="5400000">
            <a:off x="2868960" y="4735996"/>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leichschenkliges Dreieck 10">
            <a:extLst>
              <a:ext uri="{FF2B5EF4-FFF2-40B4-BE49-F238E27FC236}">
                <a16:creationId xmlns:a16="http://schemas.microsoft.com/office/drawing/2014/main" id="{B53E7F1F-B8D5-956D-1782-DB0FA27489E8}"/>
              </a:ext>
            </a:extLst>
          </p:cNvPr>
          <p:cNvSpPr/>
          <p:nvPr/>
        </p:nvSpPr>
        <p:spPr>
          <a:xfrm rot="5400000">
            <a:off x="1658896" y="4578046"/>
            <a:ext cx="216024" cy="122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leichschenkliges Dreieck 11">
            <a:extLst>
              <a:ext uri="{FF2B5EF4-FFF2-40B4-BE49-F238E27FC236}">
                <a16:creationId xmlns:a16="http://schemas.microsoft.com/office/drawing/2014/main" id="{4A669A8F-7F62-9148-2BC3-E99C1636BCAB}"/>
              </a:ext>
            </a:extLst>
          </p:cNvPr>
          <p:cNvSpPr/>
          <p:nvPr/>
        </p:nvSpPr>
        <p:spPr>
          <a:xfrm rot="5400000">
            <a:off x="1666528" y="4866078"/>
            <a:ext cx="216024" cy="122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leichschenkliges Dreieck 12">
            <a:extLst>
              <a:ext uri="{FF2B5EF4-FFF2-40B4-BE49-F238E27FC236}">
                <a16:creationId xmlns:a16="http://schemas.microsoft.com/office/drawing/2014/main" id="{C67A8F48-1D5C-C02F-4A26-6D99430BE771}"/>
              </a:ext>
            </a:extLst>
          </p:cNvPr>
          <p:cNvSpPr/>
          <p:nvPr/>
        </p:nvSpPr>
        <p:spPr>
          <a:xfrm rot="5400000">
            <a:off x="3857456" y="4882305"/>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leichschenkliges Dreieck 13">
            <a:extLst>
              <a:ext uri="{FF2B5EF4-FFF2-40B4-BE49-F238E27FC236}">
                <a16:creationId xmlns:a16="http://schemas.microsoft.com/office/drawing/2014/main" id="{EC2AD15D-0EF4-6138-D13F-1EF5CDA9A072}"/>
              </a:ext>
            </a:extLst>
          </p:cNvPr>
          <p:cNvSpPr/>
          <p:nvPr/>
        </p:nvSpPr>
        <p:spPr>
          <a:xfrm rot="5400000">
            <a:off x="5065204" y="4876305"/>
            <a:ext cx="216024" cy="1223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leichschenkliges Dreieck 14">
            <a:extLst>
              <a:ext uri="{FF2B5EF4-FFF2-40B4-BE49-F238E27FC236}">
                <a16:creationId xmlns:a16="http://schemas.microsoft.com/office/drawing/2014/main" id="{617ADB2D-B30F-B649-B1FD-1BE6EF64A4F6}"/>
              </a:ext>
            </a:extLst>
          </p:cNvPr>
          <p:cNvSpPr/>
          <p:nvPr/>
        </p:nvSpPr>
        <p:spPr>
          <a:xfrm rot="5400000">
            <a:off x="5070520" y="5177468"/>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leichschenkliges Dreieck 16">
            <a:extLst>
              <a:ext uri="{FF2B5EF4-FFF2-40B4-BE49-F238E27FC236}">
                <a16:creationId xmlns:a16="http://schemas.microsoft.com/office/drawing/2014/main" id="{C07B60AE-F8D1-4E24-3C9C-9EF81A71EBB9}"/>
              </a:ext>
            </a:extLst>
          </p:cNvPr>
          <p:cNvSpPr/>
          <p:nvPr/>
        </p:nvSpPr>
        <p:spPr>
          <a:xfrm rot="5400000">
            <a:off x="7063426" y="5598807"/>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leichschenkliges Dreieck 17">
            <a:extLst>
              <a:ext uri="{FF2B5EF4-FFF2-40B4-BE49-F238E27FC236}">
                <a16:creationId xmlns:a16="http://schemas.microsoft.com/office/drawing/2014/main" id="{54A573A1-1B27-41CC-3D96-48518E717723}"/>
              </a:ext>
            </a:extLst>
          </p:cNvPr>
          <p:cNvSpPr/>
          <p:nvPr/>
        </p:nvSpPr>
        <p:spPr>
          <a:xfrm rot="5400000">
            <a:off x="5860994" y="5591472"/>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Verbinder: gewinkelt 20">
            <a:extLst>
              <a:ext uri="{FF2B5EF4-FFF2-40B4-BE49-F238E27FC236}">
                <a16:creationId xmlns:a16="http://schemas.microsoft.com/office/drawing/2014/main" id="{C4A8DD50-E1B4-45F2-7E6E-B7DDA9F4F99B}"/>
              </a:ext>
            </a:extLst>
          </p:cNvPr>
          <p:cNvCxnSpPr>
            <a:stCxn id="7" idx="0"/>
            <a:endCxn id="13" idx="3"/>
          </p:cNvCxnSpPr>
          <p:nvPr/>
        </p:nvCxnSpPr>
        <p:spPr>
          <a:xfrm>
            <a:off x="3038128" y="4797152"/>
            <a:ext cx="866184" cy="146309"/>
          </a:xfrm>
          <a:prstGeom prst="bentConnector3">
            <a:avLst/>
          </a:prstGeom>
          <a:ln w="28575">
            <a:solidFill>
              <a:srgbClr val="E87722"/>
            </a:solidFill>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2493CEF1-A379-19B9-3430-CC1FEADAD762}"/>
              </a:ext>
            </a:extLst>
          </p:cNvPr>
          <p:cNvCxnSpPr>
            <a:stCxn id="15" idx="0"/>
            <a:endCxn id="18" idx="3"/>
          </p:cNvCxnSpPr>
          <p:nvPr/>
        </p:nvCxnSpPr>
        <p:spPr>
          <a:xfrm>
            <a:off x="5239688" y="5238624"/>
            <a:ext cx="668162" cy="414004"/>
          </a:xfrm>
          <a:prstGeom prst="bentConnector3">
            <a:avLst/>
          </a:prstGeom>
          <a:ln w="28575">
            <a:solidFill>
              <a:srgbClr val="E87722"/>
            </a:solidFill>
          </a:ln>
        </p:spPr>
        <p:style>
          <a:lnRef idx="1">
            <a:schemeClr val="accent1"/>
          </a:lnRef>
          <a:fillRef idx="0">
            <a:schemeClr val="accent1"/>
          </a:fillRef>
          <a:effectRef idx="0">
            <a:schemeClr val="accent1"/>
          </a:effectRef>
          <a:fontRef idx="minor">
            <a:schemeClr val="tx1"/>
          </a:fontRef>
        </p:style>
      </p:cxnSp>
      <p:cxnSp>
        <p:nvCxnSpPr>
          <p:cNvPr id="25" name="Verbinder: gewinkelt 24">
            <a:extLst>
              <a:ext uri="{FF2B5EF4-FFF2-40B4-BE49-F238E27FC236}">
                <a16:creationId xmlns:a16="http://schemas.microsoft.com/office/drawing/2014/main" id="{3BAC6305-9BAE-639C-7E47-4E2B42BA515E}"/>
              </a:ext>
            </a:extLst>
          </p:cNvPr>
          <p:cNvCxnSpPr>
            <a:cxnSpLocks/>
            <a:stCxn id="17" idx="0"/>
          </p:cNvCxnSpPr>
          <p:nvPr/>
        </p:nvCxnSpPr>
        <p:spPr>
          <a:xfrm flipH="1">
            <a:off x="3471220" y="5659963"/>
            <a:ext cx="3761374" cy="638819"/>
          </a:xfrm>
          <a:prstGeom prst="bentConnector3">
            <a:avLst>
              <a:gd name="adj1" fmla="val -7323"/>
            </a:avLst>
          </a:prstGeom>
          <a:ln w="28575">
            <a:solidFill>
              <a:srgbClr val="E87722"/>
            </a:solidFill>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9C3006E5-D265-1C40-C172-F2E910580A64}"/>
              </a:ext>
            </a:extLst>
          </p:cNvPr>
          <p:cNvCxnSpPr>
            <a:cxnSpLocks/>
            <a:endCxn id="22" idx="3"/>
          </p:cNvCxnSpPr>
          <p:nvPr/>
        </p:nvCxnSpPr>
        <p:spPr>
          <a:xfrm rot="5400000" flipH="1" flipV="1">
            <a:off x="3165247" y="5567759"/>
            <a:ext cx="1059118" cy="419012"/>
          </a:xfrm>
          <a:prstGeom prst="bentConnector2">
            <a:avLst/>
          </a:prstGeom>
          <a:ln w="28575">
            <a:solidFill>
              <a:srgbClr val="E87722"/>
            </a:solidFill>
          </a:ln>
        </p:spPr>
        <p:style>
          <a:lnRef idx="1">
            <a:schemeClr val="accent1"/>
          </a:lnRef>
          <a:fillRef idx="0">
            <a:schemeClr val="accent1"/>
          </a:fillRef>
          <a:effectRef idx="0">
            <a:schemeClr val="accent1"/>
          </a:effectRef>
          <a:fontRef idx="minor">
            <a:schemeClr val="tx1"/>
          </a:fontRef>
        </p:style>
      </p:cxnSp>
      <p:sp>
        <p:nvSpPr>
          <p:cNvPr id="22" name="Gleichschenkliges Dreieck 21">
            <a:extLst>
              <a:ext uri="{FF2B5EF4-FFF2-40B4-BE49-F238E27FC236}">
                <a16:creationId xmlns:a16="http://schemas.microsoft.com/office/drawing/2014/main" id="{B00E3965-3336-BC3E-6F0C-113CDA241237}"/>
              </a:ext>
            </a:extLst>
          </p:cNvPr>
          <p:cNvSpPr/>
          <p:nvPr/>
        </p:nvSpPr>
        <p:spPr>
          <a:xfrm rot="5400000">
            <a:off x="3857456" y="5186550"/>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866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3. open Twin </a:t>
            </a:r>
            <a:r>
              <a:rPr lang="en-US" dirty="0">
                <a:solidFill>
                  <a:schemeClr val="accent1"/>
                </a:solidFill>
              </a:rPr>
              <a:t>status</a:t>
            </a:r>
          </a:p>
        </p:txBody>
      </p:sp>
    </p:spTree>
    <p:extLst>
      <p:ext uri="{BB962C8B-B14F-4D97-AF65-F5344CB8AC3E}">
        <p14:creationId xmlns:p14="http://schemas.microsoft.com/office/powerpoint/2010/main" val="1688130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DATA MODEL </a:t>
            </a:r>
            <a:r>
              <a:rPr lang="en-US" dirty="0">
                <a:solidFill>
                  <a:schemeClr val="accent1"/>
                </a:solidFill>
              </a:rPr>
              <a:t>OVERVIEW</a:t>
            </a:r>
          </a:p>
        </p:txBody>
      </p:sp>
      <p:sp>
        <p:nvSpPr>
          <p:cNvPr id="2" name="Textfeld 1">
            <a:extLst>
              <a:ext uri="{FF2B5EF4-FFF2-40B4-BE49-F238E27FC236}">
                <a16:creationId xmlns:a16="http://schemas.microsoft.com/office/drawing/2014/main" id="{73053509-D5D7-36A4-3A9B-5FE7DFF9B8FF}"/>
              </a:ext>
            </a:extLst>
          </p:cNvPr>
          <p:cNvSpPr txBox="1"/>
          <p:nvPr/>
        </p:nvSpPr>
        <p:spPr>
          <a:xfrm>
            <a:off x="540183" y="1325020"/>
            <a:ext cx="8280920" cy="646331"/>
          </a:xfrm>
          <a:prstGeom prst="rect">
            <a:avLst/>
          </a:prstGeom>
          <a:noFill/>
        </p:spPr>
        <p:txBody>
          <a:bodyPr wrap="square" rtlCol="0">
            <a:spAutoFit/>
          </a:bodyPr>
          <a:lstStyle/>
          <a:p>
            <a:r>
              <a:rPr lang="en-US" dirty="0"/>
              <a:t>Each of the blocks may represent a system model again or represents another type of model (e.g., 3D, circuit, measurement / surrogate model, etc.)</a:t>
            </a:r>
          </a:p>
        </p:txBody>
      </p:sp>
      <p:sp>
        <p:nvSpPr>
          <p:cNvPr id="3" name="Rechteck 2">
            <a:extLst>
              <a:ext uri="{FF2B5EF4-FFF2-40B4-BE49-F238E27FC236}">
                <a16:creationId xmlns:a16="http://schemas.microsoft.com/office/drawing/2014/main" id="{8B840187-8DCF-B80A-7DA4-00D58C94EF36}"/>
              </a:ext>
            </a:extLst>
          </p:cNvPr>
          <p:cNvSpPr/>
          <p:nvPr/>
        </p:nvSpPr>
        <p:spPr>
          <a:xfrm>
            <a:off x="1043608" y="2999153"/>
            <a:ext cx="6768752" cy="2448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hteck 5">
            <a:extLst>
              <a:ext uri="{FF2B5EF4-FFF2-40B4-BE49-F238E27FC236}">
                <a16:creationId xmlns:a16="http://schemas.microsoft.com/office/drawing/2014/main" id="{68EC6EB6-3C14-CB0D-B910-1C045EEE3D35}"/>
              </a:ext>
            </a:extLst>
          </p:cNvPr>
          <p:cNvSpPr/>
          <p:nvPr/>
        </p:nvSpPr>
        <p:spPr>
          <a:xfrm>
            <a:off x="1619672" y="3359193"/>
            <a:ext cx="10801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A</a:t>
            </a:r>
          </a:p>
        </p:txBody>
      </p:sp>
      <p:sp>
        <p:nvSpPr>
          <p:cNvPr id="8" name="Rechteck 7">
            <a:extLst>
              <a:ext uri="{FF2B5EF4-FFF2-40B4-BE49-F238E27FC236}">
                <a16:creationId xmlns:a16="http://schemas.microsoft.com/office/drawing/2014/main" id="{634DA19D-FDBC-2769-27D5-84D719A14D21}"/>
              </a:ext>
            </a:extLst>
          </p:cNvPr>
          <p:cNvSpPr/>
          <p:nvPr/>
        </p:nvSpPr>
        <p:spPr>
          <a:xfrm>
            <a:off x="3815916" y="3647225"/>
            <a:ext cx="10801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B</a:t>
            </a:r>
          </a:p>
        </p:txBody>
      </p:sp>
      <p:sp>
        <p:nvSpPr>
          <p:cNvPr id="9" name="Rechteck 8">
            <a:extLst>
              <a:ext uri="{FF2B5EF4-FFF2-40B4-BE49-F238E27FC236}">
                <a16:creationId xmlns:a16="http://schemas.microsoft.com/office/drawing/2014/main" id="{68931A8D-60FD-7B0D-B55D-215E21696E01}"/>
              </a:ext>
            </a:extLst>
          </p:cNvPr>
          <p:cNvSpPr/>
          <p:nvPr/>
        </p:nvSpPr>
        <p:spPr>
          <a:xfrm>
            <a:off x="5814138" y="4223433"/>
            <a:ext cx="108012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C</a:t>
            </a:r>
          </a:p>
        </p:txBody>
      </p:sp>
      <p:sp>
        <p:nvSpPr>
          <p:cNvPr id="7" name="Gleichschenkliges Dreieck 6">
            <a:extLst>
              <a:ext uri="{FF2B5EF4-FFF2-40B4-BE49-F238E27FC236}">
                <a16:creationId xmlns:a16="http://schemas.microsoft.com/office/drawing/2014/main" id="{710DD8FA-6819-8C85-90F6-81EB7A9FE82A}"/>
              </a:ext>
            </a:extLst>
          </p:cNvPr>
          <p:cNvSpPr/>
          <p:nvPr/>
        </p:nvSpPr>
        <p:spPr>
          <a:xfrm rot="5400000">
            <a:off x="2652936" y="3658077"/>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leichschenkliges Dreieck 10">
            <a:extLst>
              <a:ext uri="{FF2B5EF4-FFF2-40B4-BE49-F238E27FC236}">
                <a16:creationId xmlns:a16="http://schemas.microsoft.com/office/drawing/2014/main" id="{B53E7F1F-B8D5-956D-1782-DB0FA27489E8}"/>
              </a:ext>
            </a:extLst>
          </p:cNvPr>
          <p:cNvSpPr/>
          <p:nvPr/>
        </p:nvSpPr>
        <p:spPr>
          <a:xfrm rot="5400000">
            <a:off x="1442872" y="3500127"/>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leichschenkliges Dreieck 11">
            <a:extLst>
              <a:ext uri="{FF2B5EF4-FFF2-40B4-BE49-F238E27FC236}">
                <a16:creationId xmlns:a16="http://schemas.microsoft.com/office/drawing/2014/main" id="{4A669A8F-7F62-9148-2BC3-E99C1636BCAB}"/>
              </a:ext>
            </a:extLst>
          </p:cNvPr>
          <p:cNvSpPr/>
          <p:nvPr/>
        </p:nvSpPr>
        <p:spPr>
          <a:xfrm rot="5400000">
            <a:off x="1450504" y="3788159"/>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leichschenkliges Dreieck 12">
            <a:extLst>
              <a:ext uri="{FF2B5EF4-FFF2-40B4-BE49-F238E27FC236}">
                <a16:creationId xmlns:a16="http://schemas.microsoft.com/office/drawing/2014/main" id="{C67A8F48-1D5C-C02F-4A26-6D99430BE771}"/>
              </a:ext>
            </a:extLst>
          </p:cNvPr>
          <p:cNvSpPr/>
          <p:nvPr/>
        </p:nvSpPr>
        <p:spPr>
          <a:xfrm rot="5400000">
            <a:off x="3646748" y="3946109"/>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leichschenkliges Dreieck 13">
            <a:extLst>
              <a:ext uri="{FF2B5EF4-FFF2-40B4-BE49-F238E27FC236}">
                <a16:creationId xmlns:a16="http://schemas.microsoft.com/office/drawing/2014/main" id="{EC2AD15D-0EF4-6138-D13F-1EF5CDA9A072}"/>
              </a:ext>
            </a:extLst>
          </p:cNvPr>
          <p:cNvSpPr/>
          <p:nvPr/>
        </p:nvSpPr>
        <p:spPr>
          <a:xfrm rot="5400000">
            <a:off x="4849180" y="3798386"/>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leichschenkliges Dreieck 14">
            <a:extLst>
              <a:ext uri="{FF2B5EF4-FFF2-40B4-BE49-F238E27FC236}">
                <a16:creationId xmlns:a16="http://schemas.microsoft.com/office/drawing/2014/main" id="{617ADB2D-B30F-B649-B1FD-1BE6EF64A4F6}"/>
              </a:ext>
            </a:extLst>
          </p:cNvPr>
          <p:cNvSpPr/>
          <p:nvPr/>
        </p:nvSpPr>
        <p:spPr>
          <a:xfrm rot="5400000">
            <a:off x="4854496" y="4099549"/>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leichschenkliges Dreieck 16">
            <a:extLst>
              <a:ext uri="{FF2B5EF4-FFF2-40B4-BE49-F238E27FC236}">
                <a16:creationId xmlns:a16="http://schemas.microsoft.com/office/drawing/2014/main" id="{C07B60AE-F8D1-4E24-3C9C-9EF81A71EBB9}"/>
              </a:ext>
            </a:extLst>
          </p:cNvPr>
          <p:cNvSpPr/>
          <p:nvPr/>
        </p:nvSpPr>
        <p:spPr>
          <a:xfrm rot="5400000">
            <a:off x="6847402" y="4520888"/>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leichschenkliges Dreieck 17">
            <a:extLst>
              <a:ext uri="{FF2B5EF4-FFF2-40B4-BE49-F238E27FC236}">
                <a16:creationId xmlns:a16="http://schemas.microsoft.com/office/drawing/2014/main" id="{54A573A1-1B27-41CC-3D96-48518E717723}"/>
              </a:ext>
            </a:extLst>
          </p:cNvPr>
          <p:cNvSpPr/>
          <p:nvPr/>
        </p:nvSpPr>
        <p:spPr>
          <a:xfrm rot="5400000">
            <a:off x="5644970" y="4513553"/>
            <a:ext cx="216024" cy="1223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Verbinder: gewinkelt 20">
            <a:extLst>
              <a:ext uri="{FF2B5EF4-FFF2-40B4-BE49-F238E27FC236}">
                <a16:creationId xmlns:a16="http://schemas.microsoft.com/office/drawing/2014/main" id="{C4A8DD50-E1B4-45F2-7E6E-B7DDA9F4F99B}"/>
              </a:ext>
            </a:extLst>
          </p:cNvPr>
          <p:cNvCxnSpPr>
            <a:cxnSpLocks/>
            <a:stCxn id="7" idx="0"/>
            <a:endCxn id="13" idx="3"/>
          </p:cNvCxnSpPr>
          <p:nvPr/>
        </p:nvCxnSpPr>
        <p:spPr>
          <a:xfrm>
            <a:off x="2822104" y="3719233"/>
            <a:ext cx="871500" cy="288032"/>
          </a:xfrm>
          <a:prstGeom prst="bentConnector3">
            <a:avLst/>
          </a:prstGeom>
          <a:ln w="28575">
            <a:solidFill>
              <a:srgbClr val="E87722"/>
            </a:solidFill>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2493CEF1-A379-19B9-3430-CC1FEADAD762}"/>
              </a:ext>
            </a:extLst>
          </p:cNvPr>
          <p:cNvCxnSpPr>
            <a:cxnSpLocks/>
            <a:stCxn id="14" idx="0"/>
            <a:endCxn id="18" idx="3"/>
          </p:cNvCxnSpPr>
          <p:nvPr/>
        </p:nvCxnSpPr>
        <p:spPr>
          <a:xfrm>
            <a:off x="5018348" y="3859542"/>
            <a:ext cx="673478" cy="715167"/>
          </a:xfrm>
          <a:prstGeom prst="bentConnector3">
            <a:avLst>
              <a:gd name="adj1" fmla="val 60822"/>
            </a:avLst>
          </a:prstGeom>
          <a:ln w="28575">
            <a:solidFill>
              <a:srgbClr val="E87722"/>
            </a:solidFill>
          </a:ln>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5D145C56-E3E1-832D-A619-5AAF22EFAE1D}"/>
              </a:ext>
            </a:extLst>
          </p:cNvPr>
          <p:cNvPicPr>
            <a:picLocks noChangeAspect="1"/>
          </p:cNvPicPr>
          <p:nvPr/>
        </p:nvPicPr>
        <p:blipFill>
          <a:blip r:embed="rId2"/>
          <a:stretch>
            <a:fillRect/>
          </a:stretch>
        </p:blipFill>
        <p:spPr>
          <a:xfrm>
            <a:off x="7236918" y="4435356"/>
            <a:ext cx="1741869" cy="1998971"/>
          </a:xfrm>
          <a:prstGeom prst="rect">
            <a:avLst/>
          </a:prstGeom>
          <a:ln w="28575">
            <a:solidFill>
              <a:srgbClr val="FF0000"/>
            </a:solidFill>
          </a:ln>
          <a:effectLst>
            <a:outerShdw blurRad="50800" dist="38100" dir="2700000" algn="tl" rotWithShape="0">
              <a:prstClr val="black">
                <a:alpha val="40000"/>
              </a:prstClr>
            </a:outerShdw>
          </a:effectLst>
        </p:spPr>
      </p:pic>
      <p:pic>
        <p:nvPicPr>
          <p:cNvPr id="20" name="Grafik 19">
            <a:extLst>
              <a:ext uri="{FF2B5EF4-FFF2-40B4-BE49-F238E27FC236}">
                <a16:creationId xmlns:a16="http://schemas.microsoft.com/office/drawing/2014/main" id="{B75EBB85-1A3E-D594-2346-B8C6A64A09D9}"/>
              </a:ext>
            </a:extLst>
          </p:cNvPr>
          <p:cNvPicPr>
            <a:picLocks noChangeAspect="1"/>
          </p:cNvPicPr>
          <p:nvPr/>
        </p:nvPicPr>
        <p:blipFill>
          <a:blip r:embed="rId3"/>
          <a:stretch>
            <a:fillRect/>
          </a:stretch>
        </p:blipFill>
        <p:spPr>
          <a:xfrm>
            <a:off x="5639684" y="2095995"/>
            <a:ext cx="2472735" cy="1640597"/>
          </a:xfrm>
          <a:prstGeom prst="rect">
            <a:avLst/>
          </a:prstGeom>
          <a:ln w="28575">
            <a:solidFill>
              <a:srgbClr val="FF0000"/>
            </a:solidFill>
          </a:ln>
          <a:effectLst>
            <a:outerShdw blurRad="50800" dist="38100" dir="2700000" algn="tl" rotWithShape="0">
              <a:prstClr val="black">
                <a:alpha val="40000"/>
              </a:prstClr>
            </a:outerShdw>
          </a:effectLst>
        </p:spPr>
      </p:pic>
      <p:sp>
        <p:nvSpPr>
          <p:cNvPr id="22" name="Ellipse 21">
            <a:extLst>
              <a:ext uri="{FF2B5EF4-FFF2-40B4-BE49-F238E27FC236}">
                <a16:creationId xmlns:a16="http://schemas.microsoft.com/office/drawing/2014/main" id="{95D3C835-0CC5-DB7D-A5F6-2CF284E3BA73}"/>
              </a:ext>
            </a:extLst>
          </p:cNvPr>
          <p:cNvSpPr/>
          <p:nvPr/>
        </p:nvSpPr>
        <p:spPr>
          <a:xfrm>
            <a:off x="4648145" y="3719233"/>
            <a:ext cx="144016" cy="1445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25">
            <a:extLst>
              <a:ext uri="{FF2B5EF4-FFF2-40B4-BE49-F238E27FC236}">
                <a16:creationId xmlns:a16="http://schemas.microsoft.com/office/drawing/2014/main" id="{271E7185-9601-8DD2-083F-564451A5923F}"/>
              </a:ext>
            </a:extLst>
          </p:cNvPr>
          <p:cNvSpPr/>
          <p:nvPr/>
        </p:nvSpPr>
        <p:spPr>
          <a:xfrm>
            <a:off x="2044452" y="3870665"/>
            <a:ext cx="144016" cy="1445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a:extLst>
              <a:ext uri="{FF2B5EF4-FFF2-40B4-BE49-F238E27FC236}">
                <a16:creationId xmlns:a16="http://schemas.microsoft.com/office/drawing/2014/main" id="{2C3C38E5-D541-E0E7-8B31-2AA95EAD7A0F}"/>
              </a:ext>
            </a:extLst>
          </p:cNvPr>
          <p:cNvSpPr/>
          <p:nvPr/>
        </p:nvSpPr>
        <p:spPr>
          <a:xfrm>
            <a:off x="6698304" y="4726822"/>
            <a:ext cx="144016" cy="1445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Gerader Verbinder 28">
            <a:extLst>
              <a:ext uri="{FF2B5EF4-FFF2-40B4-BE49-F238E27FC236}">
                <a16:creationId xmlns:a16="http://schemas.microsoft.com/office/drawing/2014/main" id="{1F198B5F-4A5C-A372-D1BD-301440F0B727}"/>
              </a:ext>
            </a:extLst>
          </p:cNvPr>
          <p:cNvCxnSpPr>
            <a:cxnSpLocks/>
            <a:stCxn id="26" idx="4"/>
            <a:endCxn id="4" idx="0"/>
          </p:cNvCxnSpPr>
          <p:nvPr/>
        </p:nvCxnSpPr>
        <p:spPr>
          <a:xfrm flipH="1">
            <a:off x="2076481" y="4015174"/>
            <a:ext cx="39979" cy="6388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A9078BB2-9BDC-3312-2A99-DE16520F90AD}"/>
              </a:ext>
            </a:extLst>
          </p:cNvPr>
          <p:cNvCxnSpPr>
            <a:cxnSpLocks/>
            <a:stCxn id="20" idx="1"/>
            <a:endCxn id="22" idx="7"/>
          </p:cNvCxnSpPr>
          <p:nvPr/>
        </p:nvCxnSpPr>
        <p:spPr>
          <a:xfrm flipH="1">
            <a:off x="4771070" y="2916294"/>
            <a:ext cx="868614" cy="8241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D4D6ABB7-AA4A-B3EE-7544-3A0B313DA700}"/>
              </a:ext>
            </a:extLst>
          </p:cNvPr>
          <p:cNvCxnSpPr>
            <a:cxnSpLocks/>
            <a:stCxn id="10" idx="1"/>
            <a:endCxn id="28" idx="5"/>
          </p:cNvCxnSpPr>
          <p:nvPr/>
        </p:nvCxnSpPr>
        <p:spPr>
          <a:xfrm flipH="1" flipV="1">
            <a:off x="6821229" y="4850168"/>
            <a:ext cx="415689" cy="5846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Verbinder: gewinkelt 40">
            <a:extLst>
              <a:ext uri="{FF2B5EF4-FFF2-40B4-BE49-F238E27FC236}">
                <a16:creationId xmlns:a16="http://schemas.microsoft.com/office/drawing/2014/main" id="{5754F0B4-B060-93B9-41A9-8BD25818BB8D}"/>
              </a:ext>
            </a:extLst>
          </p:cNvPr>
          <p:cNvCxnSpPr>
            <a:cxnSpLocks/>
            <a:stCxn id="15" idx="0"/>
          </p:cNvCxnSpPr>
          <p:nvPr/>
        </p:nvCxnSpPr>
        <p:spPr>
          <a:xfrm flipH="1">
            <a:off x="1291152" y="4160705"/>
            <a:ext cx="3732512" cy="536954"/>
          </a:xfrm>
          <a:prstGeom prst="bentConnector3">
            <a:avLst>
              <a:gd name="adj1" fmla="val -4895"/>
            </a:avLst>
          </a:prstGeom>
          <a:ln w="28575">
            <a:solidFill>
              <a:srgbClr val="E87722"/>
            </a:solidFill>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26AE88E-30D8-B7BA-8009-370582CBE08A}"/>
              </a:ext>
            </a:extLst>
          </p:cNvPr>
          <p:cNvCxnSpPr>
            <a:cxnSpLocks/>
            <a:stCxn id="11" idx="3"/>
          </p:cNvCxnSpPr>
          <p:nvPr/>
        </p:nvCxnSpPr>
        <p:spPr>
          <a:xfrm rot="10800000" flipV="1">
            <a:off x="1308552" y="3561283"/>
            <a:ext cx="181176" cy="1135814"/>
          </a:xfrm>
          <a:prstGeom prst="bentConnector2">
            <a:avLst/>
          </a:prstGeom>
          <a:ln w="28575">
            <a:solidFill>
              <a:srgbClr val="E8772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B6DF55E1-EB6F-2ABD-3A08-D03BBD24D84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275" t="2868" r="1982" b="2868"/>
          <a:stretch/>
        </p:blipFill>
        <p:spPr>
          <a:xfrm>
            <a:off x="373050" y="4654052"/>
            <a:ext cx="3406862" cy="1247492"/>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996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Version Branches</a:t>
            </a:r>
          </a:p>
        </p:txBody>
      </p:sp>
      <p:sp>
        <p:nvSpPr>
          <p:cNvPr id="4" name="Textfeld 3">
            <a:extLst>
              <a:ext uri="{FF2B5EF4-FFF2-40B4-BE49-F238E27FC236}">
                <a16:creationId xmlns:a16="http://schemas.microsoft.com/office/drawing/2014/main" id="{93ED3BDB-C8C5-9704-13A7-70AFCF152048}"/>
              </a:ext>
            </a:extLst>
          </p:cNvPr>
          <p:cNvSpPr txBox="1"/>
          <p:nvPr/>
        </p:nvSpPr>
        <p:spPr>
          <a:xfrm>
            <a:off x="540183" y="1325020"/>
            <a:ext cx="8280920" cy="923330"/>
          </a:xfrm>
          <a:prstGeom prst="rect">
            <a:avLst/>
          </a:prstGeom>
          <a:noFill/>
        </p:spPr>
        <p:txBody>
          <a:bodyPr wrap="square" rtlCol="0">
            <a:spAutoFit/>
          </a:bodyPr>
          <a:lstStyle/>
          <a:p>
            <a:r>
              <a:rPr lang="en-US" dirty="0"/>
              <a:t>Each model may have multiple version branches. When opening a model without specifying the version, the latest version of each branch can be displayed, and the users can decide which version of the model to open.</a:t>
            </a:r>
          </a:p>
        </p:txBody>
      </p:sp>
      <p:sp>
        <p:nvSpPr>
          <p:cNvPr id="2" name="Textfeld 1">
            <a:extLst>
              <a:ext uri="{FF2B5EF4-FFF2-40B4-BE49-F238E27FC236}">
                <a16:creationId xmlns:a16="http://schemas.microsoft.com/office/drawing/2014/main" id="{0098CE25-AEFF-BF89-BD50-529E3AB0C877}"/>
              </a:ext>
            </a:extLst>
          </p:cNvPr>
          <p:cNvSpPr txBox="1"/>
          <p:nvPr/>
        </p:nvSpPr>
        <p:spPr>
          <a:xfrm>
            <a:off x="669914" y="5120943"/>
            <a:ext cx="301686" cy="369332"/>
          </a:xfrm>
          <a:prstGeom prst="rect">
            <a:avLst/>
          </a:prstGeom>
          <a:noFill/>
          <a:ln>
            <a:solidFill>
              <a:schemeClr val="tx1"/>
            </a:solidFill>
          </a:ln>
        </p:spPr>
        <p:txBody>
          <a:bodyPr wrap="none" rtlCol="0">
            <a:spAutoFit/>
          </a:bodyPr>
          <a:lstStyle/>
          <a:p>
            <a:r>
              <a:rPr lang="en-US" dirty="0"/>
              <a:t>1</a:t>
            </a:r>
          </a:p>
        </p:txBody>
      </p:sp>
      <p:sp>
        <p:nvSpPr>
          <p:cNvPr id="6" name="Textfeld 5">
            <a:extLst>
              <a:ext uri="{FF2B5EF4-FFF2-40B4-BE49-F238E27FC236}">
                <a16:creationId xmlns:a16="http://schemas.microsoft.com/office/drawing/2014/main" id="{9543E60F-3AC9-F8A6-9CF3-C4B1C5A5BB57}"/>
              </a:ext>
            </a:extLst>
          </p:cNvPr>
          <p:cNvSpPr txBox="1"/>
          <p:nvPr/>
        </p:nvSpPr>
        <p:spPr>
          <a:xfrm>
            <a:off x="2398106" y="5120943"/>
            <a:ext cx="301686" cy="369332"/>
          </a:xfrm>
          <a:prstGeom prst="rect">
            <a:avLst/>
          </a:prstGeom>
          <a:noFill/>
          <a:ln>
            <a:solidFill>
              <a:schemeClr val="tx1"/>
            </a:solidFill>
          </a:ln>
        </p:spPr>
        <p:txBody>
          <a:bodyPr wrap="none" rtlCol="0">
            <a:spAutoFit/>
          </a:bodyPr>
          <a:lstStyle/>
          <a:p>
            <a:r>
              <a:rPr lang="en-US" dirty="0"/>
              <a:t>2</a:t>
            </a:r>
          </a:p>
        </p:txBody>
      </p:sp>
      <p:sp>
        <p:nvSpPr>
          <p:cNvPr id="7" name="Textfeld 6">
            <a:extLst>
              <a:ext uri="{FF2B5EF4-FFF2-40B4-BE49-F238E27FC236}">
                <a16:creationId xmlns:a16="http://schemas.microsoft.com/office/drawing/2014/main" id="{0F3AD641-CEC0-6913-C58C-D8927D92EF4A}"/>
              </a:ext>
            </a:extLst>
          </p:cNvPr>
          <p:cNvSpPr txBox="1"/>
          <p:nvPr/>
        </p:nvSpPr>
        <p:spPr>
          <a:xfrm>
            <a:off x="4047463" y="5116542"/>
            <a:ext cx="301686" cy="369332"/>
          </a:xfrm>
          <a:prstGeom prst="rect">
            <a:avLst/>
          </a:prstGeom>
          <a:noFill/>
          <a:ln>
            <a:solidFill>
              <a:schemeClr val="tx1"/>
            </a:solidFill>
          </a:ln>
        </p:spPr>
        <p:txBody>
          <a:bodyPr wrap="none" rtlCol="0">
            <a:spAutoFit/>
          </a:bodyPr>
          <a:lstStyle/>
          <a:p>
            <a:r>
              <a:rPr lang="en-US" dirty="0"/>
              <a:t>3</a:t>
            </a:r>
          </a:p>
        </p:txBody>
      </p:sp>
      <p:cxnSp>
        <p:nvCxnSpPr>
          <p:cNvPr id="8" name="Gerade Verbindung mit Pfeil 7">
            <a:extLst>
              <a:ext uri="{FF2B5EF4-FFF2-40B4-BE49-F238E27FC236}">
                <a16:creationId xmlns:a16="http://schemas.microsoft.com/office/drawing/2014/main" id="{2DA80A0C-40D5-A3B9-744D-724CE55C2980}"/>
              </a:ext>
            </a:extLst>
          </p:cNvPr>
          <p:cNvCxnSpPr>
            <a:stCxn id="2" idx="3"/>
            <a:endCxn id="6" idx="1"/>
          </p:cNvCxnSpPr>
          <p:nvPr/>
        </p:nvCxnSpPr>
        <p:spPr>
          <a:xfrm>
            <a:off x="971600" y="5305609"/>
            <a:ext cx="1426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AD5E247B-0986-1BD9-DFB4-C3150F1432F7}"/>
              </a:ext>
            </a:extLst>
          </p:cNvPr>
          <p:cNvCxnSpPr>
            <a:cxnSpLocks/>
            <a:stCxn id="6" idx="3"/>
            <a:endCxn id="7" idx="1"/>
          </p:cNvCxnSpPr>
          <p:nvPr/>
        </p:nvCxnSpPr>
        <p:spPr>
          <a:xfrm flipV="1">
            <a:off x="2699792" y="5301208"/>
            <a:ext cx="1347671" cy="4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CB8D694B-455F-1488-5377-A2986D09D691}"/>
              </a:ext>
            </a:extLst>
          </p:cNvPr>
          <p:cNvSpPr txBox="1"/>
          <p:nvPr/>
        </p:nvSpPr>
        <p:spPr>
          <a:xfrm>
            <a:off x="1687825" y="4474896"/>
            <a:ext cx="651140" cy="369332"/>
          </a:xfrm>
          <a:prstGeom prst="rect">
            <a:avLst/>
          </a:prstGeom>
          <a:noFill/>
          <a:ln>
            <a:solidFill>
              <a:schemeClr val="tx1"/>
            </a:solidFill>
          </a:ln>
        </p:spPr>
        <p:txBody>
          <a:bodyPr wrap="none" rtlCol="0">
            <a:spAutoFit/>
          </a:bodyPr>
          <a:lstStyle/>
          <a:p>
            <a:r>
              <a:rPr lang="en-US" dirty="0"/>
              <a:t>1.</a:t>
            </a:r>
            <a:r>
              <a:rPr lang="en-US" dirty="0">
                <a:solidFill>
                  <a:srgbClr val="FF0000"/>
                </a:solidFill>
              </a:rPr>
              <a:t>1</a:t>
            </a:r>
            <a:r>
              <a:rPr lang="en-US" dirty="0"/>
              <a:t>.1</a:t>
            </a:r>
          </a:p>
        </p:txBody>
      </p:sp>
      <p:sp>
        <p:nvSpPr>
          <p:cNvPr id="14" name="Textfeld 13">
            <a:extLst>
              <a:ext uri="{FF2B5EF4-FFF2-40B4-BE49-F238E27FC236}">
                <a16:creationId xmlns:a16="http://schemas.microsoft.com/office/drawing/2014/main" id="{22CA9C1C-97CF-4C6A-1287-CAA0F0AF66AA}"/>
              </a:ext>
            </a:extLst>
          </p:cNvPr>
          <p:cNvSpPr txBox="1"/>
          <p:nvPr/>
        </p:nvSpPr>
        <p:spPr>
          <a:xfrm>
            <a:off x="2902162" y="4470495"/>
            <a:ext cx="651140" cy="369332"/>
          </a:xfrm>
          <a:prstGeom prst="rect">
            <a:avLst/>
          </a:prstGeom>
          <a:noFill/>
          <a:ln>
            <a:solidFill>
              <a:schemeClr val="tx1"/>
            </a:solidFill>
          </a:ln>
        </p:spPr>
        <p:txBody>
          <a:bodyPr wrap="none" rtlCol="0">
            <a:spAutoFit/>
          </a:bodyPr>
          <a:lstStyle/>
          <a:p>
            <a:r>
              <a:rPr lang="en-US" dirty="0"/>
              <a:t>1.1.2</a:t>
            </a:r>
          </a:p>
        </p:txBody>
      </p:sp>
      <p:cxnSp>
        <p:nvCxnSpPr>
          <p:cNvPr id="15" name="Gerade Verbindung mit Pfeil 14">
            <a:extLst>
              <a:ext uri="{FF2B5EF4-FFF2-40B4-BE49-F238E27FC236}">
                <a16:creationId xmlns:a16="http://schemas.microsoft.com/office/drawing/2014/main" id="{C6FA6726-379D-3C1C-FE26-B97F885ED187}"/>
              </a:ext>
            </a:extLst>
          </p:cNvPr>
          <p:cNvCxnSpPr>
            <a:cxnSpLocks/>
            <a:stCxn id="2" idx="3"/>
            <a:endCxn id="13" idx="1"/>
          </p:cNvCxnSpPr>
          <p:nvPr/>
        </p:nvCxnSpPr>
        <p:spPr>
          <a:xfrm flipV="1">
            <a:off x="971600" y="4659562"/>
            <a:ext cx="716225" cy="64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3B5D17B6-5825-E1E2-8B5F-421A2B906810}"/>
              </a:ext>
            </a:extLst>
          </p:cNvPr>
          <p:cNvCxnSpPr>
            <a:cxnSpLocks/>
            <a:stCxn id="13" idx="3"/>
            <a:endCxn id="14" idx="1"/>
          </p:cNvCxnSpPr>
          <p:nvPr/>
        </p:nvCxnSpPr>
        <p:spPr>
          <a:xfrm flipV="1">
            <a:off x="2338965" y="4655161"/>
            <a:ext cx="563197" cy="4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837455AF-539F-49D6-14C7-22D4DE8CB1F4}"/>
              </a:ext>
            </a:extLst>
          </p:cNvPr>
          <p:cNvSpPr txBox="1"/>
          <p:nvPr/>
        </p:nvSpPr>
        <p:spPr>
          <a:xfrm>
            <a:off x="1684853" y="3762084"/>
            <a:ext cx="651140" cy="369332"/>
          </a:xfrm>
          <a:prstGeom prst="rect">
            <a:avLst/>
          </a:prstGeom>
          <a:noFill/>
          <a:ln>
            <a:solidFill>
              <a:schemeClr val="tx1"/>
            </a:solidFill>
          </a:ln>
        </p:spPr>
        <p:txBody>
          <a:bodyPr wrap="none" rtlCol="0">
            <a:spAutoFit/>
          </a:bodyPr>
          <a:lstStyle/>
          <a:p>
            <a:r>
              <a:rPr lang="en-US" dirty="0"/>
              <a:t>1.</a:t>
            </a:r>
            <a:r>
              <a:rPr lang="en-US" dirty="0">
                <a:solidFill>
                  <a:srgbClr val="FF0000"/>
                </a:solidFill>
              </a:rPr>
              <a:t>2</a:t>
            </a:r>
            <a:r>
              <a:rPr lang="en-US" dirty="0"/>
              <a:t>.1</a:t>
            </a:r>
          </a:p>
        </p:txBody>
      </p:sp>
      <p:sp>
        <p:nvSpPr>
          <p:cNvPr id="22" name="Textfeld 21">
            <a:extLst>
              <a:ext uri="{FF2B5EF4-FFF2-40B4-BE49-F238E27FC236}">
                <a16:creationId xmlns:a16="http://schemas.microsoft.com/office/drawing/2014/main" id="{C04668AA-14AA-3EEB-6F3F-E8EA2C9A9306}"/>
              </a:ext>
            </a:extLst>
          </p:cNvPr>
          <p:cNvSpPr txBox="1"/>
          <p:nvPr/>
        </p:nvSpPr>
        <p:spPr>
          <a:xfrm>
            <a:off x="2902162" y="3763531"/>
            <a:ext cx="651140" cy="369332"/>
          </a:xfrm>
          <a:prstGeom prst="rect">
            <a:avLst/>
          </a:prstGeom>
          <a:noFill/>
          <a:ln>
            <a:solidFill>
              <a:schemeClr val="tx1"/>
            </a:solidFill>
          </a:ln>
        </p:spPr>
        <p:txBody>
          <a:bodyPr wrap="none" rtlCol="0">
            <a:spAutoFit/>
          </a:bodyPr>
          <a:lstStyle/>
          <a:p>
            <a:r>
              <a:rPr lang="en-US" dirty="0"/>
              <a:t>1.2.2</a:t>
            </a:r>
          </a:p>
        </p:txBody>
      </p:sp>
      <p:sp>
        <p:nvSpPr>
          <p:cNvPr id="23" name="Textfeld 22">
            <a:extLst>
              <a:ext uri="{FF2B5EF4-FFF2-40B4-BE49-F238E27FC236}">
                <a16:creationId xmlns:a16="http://schemas.microsoft.com/office/drawing/2014/main" id="{DF47FA4C-CB32-C2B8-F3A0-2F8B573E6C54}"/>
              </a:ext>
            </a:extLst>
          </p:cNvPr>
          <p:cNvSpPr txBox="1"/>
          <p:nvPr/>
        </p:nvSpPr>
        <p:spPr>
          <a:xfrm>
            <a:off x="4023579" y="3762084"/>
            <a:ext cx="651140" cy="369332"/>
          </a:xfrm>
          <a:prstGeom prst="rect">
            <a:avLst/>
          </a:prstGeom>
          <a:noFill/>
          <a:ln>
            <a:solidFill>
              <a:schemeClr val="tx1"/>
            </a:solidFill>
          </a:ln>
        </p:spPr>
        <p:txBody>
          <a:bodyPr wrap="none" rtlCol="0">
            <a:spAutoFit/>
          </a:bodyPr>
          <a:lstStyle/>
          <a:p>
            <a:r>
              <a:rPr lang="en-US" dirty="0"/>
              <a:t>1.2.3</a:t>
            </a:r>
          </a:p>
        </p:txBody>
      </p:sp>
      <p:cxnSp>
        <p:nvCxnSpPr>
          <p:cNvPr id="24" name="Gerade Verbindung mit Pfeil 23">
            <a:extLst>
              <a:ext uri="{FF2B5EF4-FFF2-40B4-BE49-F238E27FC236}">
                <a16:creationId xmlns:a16="http://schemas.microsoft.com/office/drawing/2014/main" id="{255F0A5E-312A-2166-0C57-DC736AF44346}"/>
              </a:ext>
            </a:extLst>
          </p:cNvPr>
          <p:cNvCxnSpPr>
            <a:cxnSpLocks/>
            <a:stCxn id="21" idx="3"/>
            <a:endCxn id="22" idx="1"/>
          </p:cNvCxnSpPr>
          <p:nvPr/>
        </p:nvCxnSpPr>
        <p:spPr>
          <a:xfrm>
            <a:off x="2335993" y="3946750"/>
            <a:ext cx="566169" cy="1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CC9E51B7-17ED-3DD3-0B0B-E5E073B4AAD7}"/>
              </a:ext>
            </a:extLst>
          </p:cNvPr>
          <p:cNvCxnSpPr>
            <a:cxnSpLocks/>
            <a:stCxn id="22" idx="3"/>
            <a:endCxn id="23" idx="1"/>
          </p:cNvCxnSpPr>
          <p:nvPr/>
        </p:nvCxnSpPr>
        <p:spPr>
          <a:xfrm flipV="1">
            <a:off x="3553302" y="3946750"/>
            <a:ext cx="470277" cy="1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ADD038AD-6166-51C5-75E9-F7EFF8AF8F59}"/>
              </a:ext>
            </a:extLst>
          </p:cNvPr>
          <p:cNvCxnSpPr>
            <a:cxnSpLocks/>
            <a:stCxn id="2" idx="3"/>
            <a:endCxn id="21" idx="1"/>
          </p:cNvCxnSpPr>
          <p:nvPr/>
        </p:nvCxnSpPr>
        <p:spPr>
          <a:xfrm flipV="1">
            <a:off x="971600" y="3946750"/>
            <a:ext cx="713253" cy="1358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9E06A98C-833E-747B-6950-FE75F098BB1F}"/>
              </a:ext>
            </a:extLst>
          </p:cNvPr>
          <p:cNvSpPr txBox="1"/>
          <p:nvPr/>
        </p:nvSpPr>
        <p:spPr>
          <a:xfrm>
            <a:off x="2902162" y="3016774"/>
            <a:ext cx="1000595" cy="369332"/>
          </a:xfrm>
          <a:prstGeom prst="rect">
            <a:avLst/>
          </a:prstGeom>
          <a:noFill/>
          <a:ln>
            <a:solidFill>
              <a:schemeClr val="tx1"/>
            </a:solidFill>
          </a:ln>
        </p:spPr>
        <p:txBody>
          <a:bodyPr wrap="none" rtlCol="0">
            <a:spAutoFit/>
          </a:bodyPr>
          <a:lstStyle/>
          <a:p>
            <a:r>
              <a:rPr lang="en-US" dirty="0"/>
              <a:t>1.2.1.</a:t>
            </a:r>
            <a:r>
              <a:rPr lang="en-US" dirty="0">
                <a:solidFill>
                  <a:srgbClr val="FF0000"/>
                </a:solidFill>
              </a:rPr>
              <a:t>1</a:t>
            </a:r>
            <a:r>
              <a:rPr lang="en-US" dirty="0"/>
              <a:t>.1</a:t>
            </a:r>
          </a:p>
        </p:txBody>
      </p:sp>
      <p:cxnSp>
        <p:nvCxnSpPr>
          <p:cNvPr id="34" name="Gerade Verbindung mit Pfeil 33">
            <a:extLst>
              <a:ext uri="{FF2B5EF4-FFF2-40B4-BE49-F238E27FC236}">
                <a16:creationId xmlns:a16="http://schemas.microsoft.com/office/drawing/2014/main" id="{243D1D20-5EAD-FB6D-F1A1-FDC546F3CB16}"/>
              </a:ext>
            </a:extLst>
          </p:cNvPr>
          <p:cNvCxnSpPr>
            <a:cxnSpLocks/>
            <a:stCxn id="21" idx="3"/>
            <a:endCxn id="33" idx="1"/>
          </p:cNvCxnSpPr>
          <p:nvPr/>
        </p:nvCxnSpPr>
        <p:spPr>
          <a:xfrm flipV="1">
            <a:off x="2335993" y="3201440"/>
            <a:ext cx="566169" cy="745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69CAAF5F-6497-2D80-FD4B-386094BCA568}"/>
              </a:ext>
            </a:extLst>
          </p:cNvPr>
          <p:cNvSpPr txBox="1"/>
          <p:nvPr/>
        </p:nvSpPr>
        <p:spPr>
          <a:xfrm>
            <a:off x="2895406" y="2271464"/>
            <a:ext cx="1000595" cy="369332"/>
          </a:xfrm>
          <a:prstGeom prst="rect">
            <a:avLst/>
          </a:prstGeom>
          <a:noFill/>
          <a:ln>
            <a:solidFill>
              <a:schemeClr val="tx1"/>
            </a:solidFill>
          </a:ln>
        </p:spPr>
        <p:txBody>
          <a:bodyPr wrap="none" rtlCol="0">
            <a:spAutoFit/>
          </a:bodyPr>
          <a:lstStyle/>
          <a:p>
            <a:r>
              <a:rPr lang="en-US" dirty="0"/>
              <a:t>1.2.1.</a:t>
            </a:r>
            <a:r>
              <a:rPr lang="en-US" dirty="0">
                <a:solidFill>
                  <a:srgbClr val="FF0000"/>
                </a:solidFill>
              </a:rPr>
              <a:t>2</a:t>
            </a:r>
            <a:r>
              <a:rPr lang="en-US" dirty="0"/>
              <a:t>.1</a:t>
            </a:r>
          </a:p>
        </p:txBody>
      </p:sp>
      <p:cxnSp>
        <p:nvCxnSpPr>
          <p:cNvPr id="38" name="Gerade Verbindung mit Pfeil 37">
            <a:extLst>
              <a:ext uri="{FF2B5EF4-FFF2-40B4-BE49-F238E27FC236}">
                <a16:creationId xmlns:a16="http://schemas.microsoft.com/office/drawing/2014/main" id="{20EF3E56-BE11-4FB0-BA38-34124E1D4115}"/>
              </a:ext>
            </a:extLst>
          </p:cNvPr>
          <p:cNvCxnSpPr>
            <a:cxnSpLocks/>
            <a:stCxn id="21" idx="3"/>
            <a:endCxn id="37" idx="1"/>
          </p:cNvCxnSpPr>
          <p:nvPr/>
        </p:nvCxnSpPr>
        <p:spPr>
          <a:xfrm flipV="1">
            <a:off x="2335993" y="2456130"/>
            <a:ext cx="559413" cy="1490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882534B3-0D77-5E64-407B-0ECBA729AD96}"/>
              </a:ext>
            </a:extLst>
          </p:cNvPr>
          <p:cNvSpPr txBox="1"/>
          <p:nvPr/>
        </p:nvSpPr>
        <p:spPr>
          <a:xfrm>
            <a:off x="3117283" y="5766990"/>
            <a:ext cx="651140" cy="369332"/>
          </a:xfrm>
          <a:prstGeom prst="rect">
            <a:avLst/>
          </a:prstGeom>
          <a:noFill/>
          <a:ln>
            <a:solidFill>
              <a:schemeClr val="tx1"/>
            </a:solidFill>
          </a:ln>
        </p:spPr>
        <p:txBody>
          <a:bodyPr wrap="none" rtlCol="0">
            <a:spAutoFit/>
          </a:bodyPr>
          <a:lstStyle/>
          <a:p>
            <a:r>
              <a:rPr lang="en-US" dirty="0"/>
              <a:t>2.</a:t>
            </a:r>
            <a:r>
              <a:rPr lang="en-US" dirty="0">
                <a:solidFill>
                  <a:srgbClr val="FF0000"/>
                </a:solidFill>
              </a:rPr>
              <a:t>1</a:t>
            </a:r>
            <a:r>
              <a:rPr lang="en-US" dirty="0"/>
              <a:t>.1</a:t>
            </a:r>
          </a:p>
        </p:txBody>
      </p:sp>
      <p:cxnSp>
        <p:nvCxnSpPr>
          <p:cNvPr id="42" name="Gerade Verbindung mit Pfeil 41">
            <a:extLst>
              <a:ext uri="{FF2B5EF4-FFF2-40B4-BE49-F238E27FC236}">
                <a16:creationId xmlns:a16="http://schemas.microsoft.com/office/drawing/2014/main" id="{EC400843-926E-FDD8-011C-C4578A1CE0B9}"/>
              </a:ext>
            </a:extLst>
          </p:cNvPr>
          <p:cNvCxnSpPr>
            <a:cxnSpLocks/>
            <a:stCxn id="6" idx="3"/>
            <a:endCxn id="41" idx="1"/>
          </p:cNvCxnSpPr>
          <p:nvPr/>
        </p:nvCxnSpPr>
        <p:spPr>
          <a:xfrm>
            <a:off x="2699792" y="5305609"/>
            <a:ext cx="417491" cy="64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647D56AB-9C81-A70E-D193-007DF859774C}"/>
              </a:ext>
            </a:extLst>
          </p:cNvPr>
          <p:cNvSpPr txBox="1"/>
          <p:nvPr/>
        </p:nvSpPr>
        <p:spPr>
          <a:xfrm>
            <a:off x="4900973" y="2348880"/>
            <a:ext cx="3960440" cy="3970318"/>
          </a:xfrm>
          <a:prstGeom prst="rect">
            <a:avLst/>
          </a:prstGeom>
          <a:noFill/>
        </p:spPr>
        <p:txBody>
          <a:bodyPr wrap="square" rtlCol="0">
            <a:spAutoFit/>
          </a:bodyPr>
          <a:lstStyle/>
          <a:p>
            <a:r>
              <a:rPr lang="en-US" dirty="0"/>
              <a:t>Whenever there is a branch created, .x.1 is appended to the version from which the branch is created. </a:t>
            </a:r>
          </a:p>
          <a:p>
            <a:endParaRPr lang="en-US" sz="900" dirty="0"/>
          </a:p>
          <a:p>
            <a:r>
              <a:rPr lang="en-US" dirty="0"/>
              <a:t>x is one for the first branch, 2 for the second, and so on. </a:t>
            </a:r>
          </a:p>
          <a:p>
            <a:endParaRPr lang="en-US" sz="900" dirty="0"/>
          </a:p>
          <a:p>
            <a:r>
              <a:rPr lang="en-US" dirty="0"/>
              <a:t>For changes in the same branch, the last version counter is incremented.</a:t>
            </a:r>
          </a:p>
          <a:p>
            <a:endParaRPr lang="en-US" sz="900" dirty="0"/>
          </a:p>
          <a:p>
            <a:r>
              <a:rPr lang="en-US" dirty="0"/>
              <a:t>This schemes provides a unique identification for each state of the model in the version tree.</a:t>
            </a:r>
          </a:p>
          <a:p>
            <a:endParaRPr lang="en-US" sz="900" dirty="0"/>
          </a:p>
          <a:p>
            <a:r>
              <a:rPr lang="en-US" dirty="0"/>
              <a:t>In addition, branches can optionally be labelled.</a:t>
            </a:r>
          </a:p>
        </p:txBody>
      </p:sp>
      <p:sp>
        <p:nvSpPr>
          <p:cNvPr id="46" name="Textfeld 45">
            <a:extLst>
              <a:ext uri="{FF2B5EF4-FFF2-40B4-BE49-F238E27FC236}">
                <a16:creationId xmlns:a16="http://schemas.microsoft.com/office/drawing/2014/main" id="{6E1DC5FD-1B12-6058-3F07-BE2E591C3A4A}"/>
              </a:ext>
            </a:extLst>
          </p:cNvPr>
          <p:cNvSpPr txBox="1"/>
          <p:nvPr/>
        </p:nvSpPr>
        <p:spPr>
          <a:xfrm>
            <a:off x="1684852" y="4131416"/>
            <a:ext cx="651139" cy="261610"/>
          </a:xfrm>
          <a:prstGeom prst="rect">
            <a:avLst/>
          </a:prstGeom>
          <a:noFill/>
          <a:ln>
            <a:solidFill>
              <a:schemeClr val="tx1"/>
            </a:solidFill>
          </a:ln>
        </p:spPr>
        <p:txBody>
          <a:bodyPr wrap="square" rtlCol="0">
            <a:spAutoFit/>
          </a:bodyPr>
          <a:lstStyle/>
          <a:p>
            <a:pPr algn="ctr"/>
            <a:r>
              <a:rPr lang="en-US" sz="1050" dirty="0"/>
              <a:t>label</a:t>
            </a:r>
          </a:p>
        </p:txBody>
      </p:sp>
      <p:sp>
        <p:nvSpPr>
          <p:cNvPr id="47" name="Textfeld 46">
            <a:extLst>
              <a:ext uri="{FF2B5EF4-FFF2-40B4-BE49-F238E27FC236}">
                <a16:creationId xmlns:a16="http://schemas.microsoft.com/office/drawing/2014/main" id="{B7AD5753-CDFE-449E-D942-8DF34BB705F1}"/>
              </a:ext>
            </a:extLst>
          </p:cNvPr>
          <p:cNvSpPr txBox="1"/>
          <p:nvPr/>
        </p:nvSpPr>
        <p:spPr>
          <a:xfrm>
            <a:off x="1684853" y="4845676"/>
            <a:ext cx="654310" cy="261610"/>
          </a:xfrm>
          <a:prstGeom prst="rect">
            <a:avLst/>
          </a:prstGeom>
          <a:noFill/>
          <a:ln>
            <a:solidFill>
              <a:schemeClr val="tx1"/>
            </a:solidFill>
          </a:ln>
        </p:spPr>
        <p:txBody>
          <a:bodyPr wrap="square" rtlCol="0">
            <a:spAutoFit/>
          </a:bodyPr>
          <a:lstStyle/>
          <a:p>
            <a:pPr algn="ctr"/>
            <a:r>
              <a:rPr lang="en-US" sz="1050" dirty="0"/>
              <a:t>label</a:t>
            </a:r>
          </a:p>
        </p:txBody>
      </p:sp>
      <p:sp>
        <p:nvSpPr>
          <p:cNvPr id="48" name="Textfeld 47">
            <a:extLst>
              <a:ext uri="{FF2B5EF4-FFF2-40B4-BE49-F238E27FC236}">
                <a16:creationId xmlns:a16="http://schemas.microsoft.com/office/drawing/2014/main" id="{858A8CB4-838D-5230-6787-FAD6BBFD4557}"/>
              </a:ext>
            </a:extLst>
          </p:cNvPr>
          <p:cNvSpPr txBox="1"/>
          <p:nvPr/>
        </p:nvSpPr>
        <p:spPr>
          <a:xfrm>
            <a:off x="3114113" y="6136322"/>
            <a:ext cx="654310" cy="261610"/>
          </a:xfrm>
          <a:prstGeom prst="rect">
            <a:avLst/>
          </a:prstGeom>
          <a:noFill/>
          <a:ln>
            <a:solidFill>
              <a:schemeClr val="tx1"/>
            </a:solidFill>
          </a:ln>
        </p:spPr>
        <p:txBody>
          <a:bodyPr wrap="square" rtlCol="0">
            <a:spAutoFit/>
          </a:bodyPr>
          <a:lstStyle/>
          <a:p>
            <a:pPr algn="ctr"/>
            <a:r>
              <a:rPr lang="en-US" sz="1050" dirty="0"/>
              <a:t>label</a:t>
            </a:r>
          </a:p>
        </p:txBody>
      </p:sp>
      <p:sp>
        <p:nvSpPr>
          <p:cNvPr id="51" name="Textfeld 50">
            <a:extLst>
              <a:ext uri="{FF2B5EF4-FFF2-40B4-BE49-F238E27FC236}">
                <a16:creationId xmlns:a16="http://schemas.microsoft.com/office/drawing/2014/main" id="{76037BAD-AD07-DDB5-A1C4-CF589E7E14FA}"/>
              </a:ext>
            </a:extLst>
          </p:cNvPr>
          <p:cNvSpPr txBox="1"/>
          <p:nvPr/>
        </p:nvSpPr>
        <p:spPr>
          <a:xfrm>
            <a:off x="2898991" y="2640209"/>
            <a:ext cx="997009" cy="261610"/>
          </a:xfrm>
          <a:prstGeom prst="rect">
            <a:avLst/>
          </a:prstGeom>
          <a:noFill/>
          <a:ln>
            <a:solidFill>
              <a:schemeClr val="tx1"/>
            </a:solidFill>
          </a:ln>
        </p:spPr>
        <p:txBody>
          <a:bodyPr wrap="square" rtlCol="0">
            <a:spAutoFit/>
          </a:bodyPr>
          <a:lstStyle/>
          <a:p>
            <a:pPr algn="ctr"/>
            <a:r>
              <a:rPr lang="en-US" sz="1050" dirty="0"/>
              <a:t>label</a:t>
            </a:r>
          </a:p>
        </p:txBody>
      </p:sp>
      <p:sp>
        <p:nvSpPr>
          <p:cNvPr id="52" name="Textfeld 51">
            <a:extLst>
              <a:ext uri="{FF2B5EF4-FFF2-40B4-BE49-F238E27FC236}">
                <a16:creationId xmlns:a16="http://schemas.microsoft.com/office/drawing/2014/main" id="{452A6621-5BD4-D451-D22E-25B11B24A0B9}"/>
              </a:ext>
            </a:extLst>
          </p:cNvPr>
          <p:cNvSpPr txBox="1"/>
          <p:nvPr/>
        </p:nvSpPr>
        <p:spPr>
          <a:xfrm>
            <a:off x="2902369" y="3386106"/>
            <a:ext cx="999780" cy="261610"/>
          </a:xfrm>
          <a:prstGeom prst="rect">
            <a:avLst/>
          </a:prstGeom>
          <a:noFill/>
          <a:ln>
            <a:solidFill>
              <a:schemeClr val="tx1"/>
            </a:solidFill>
          </a:ln>
        </p:spPr>
        <p:txBody>
          <a:bodyPr wrap="square" rtlCol="0">
            <a:spAutoFit/>
          </a:bodyPr>
          <a:lstStyle/>
          <a:p>
            <a:pPr algn="ctr"/>
            <a:r>
              <a:rPr lang="en-US" sz="1050" dirty="0"/>
              <a:t>label</a:t>
            </a:r>
          </a:p>
        </p:txBody>
      </p:sp>
    </p:spTree>
    <p:extLst>
      <p:ext uri="{BB962C8B-B14F-4D97-AF65-F5344CB8AC3E}">
        <p14:creationId xmlns:p14="http://schemas.microsoft.com/office/powerpoint/2010/main" val="405088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Models</a:t>
            </a:r>
          </a:p>
        </p:txBody>
      </p:sp>
      <p:sp>
        <p:nvSpPr>
          <p:cNvPr id="2" name="Textfeld 1">
            <a:extLst>
              <a:ext uri="{FF2B5EF4-FFF2-40B4-BE49-F238E27FC236}">
                <a16:creationId xmlns:a16="http://schemas.microsoft.com/office/drawing/2014/main" id="{6294B575-EB2B-8E36-AFF7-ECD1C6B5B5FC}"/>
              </a:ext>
            </a:extLst>
          </p:cNvPr>
          <p:cNvSpPr txBox="1"/>
          <p:nvPr/>
        </p:nvSpPr>
        <p:spPr>
          <a:xfrm>
            <a:off x="546443" y="1484784"/>
            <a:ext cx="8418046" cy="4524315"/>
          </a:xfrm>
          <a:prstGeom prst="rect">
            <a:avLst/>
          </a:prstGeom>
          <a:noFill/>
        </p:spPr>
        <p:txBody>
          <a:bodyPr wrap="square" rtlCol="0">
            <a:spAutoFit/>
          </a:bodyPr>
          <a:lstStyle/>
          <a:p>
            <a:r>
              <a:rPr lang="en-US" dirty="0"/>
              <a:t>Each model stores its data in a dedicated MongoDB collection. The link between the model’s name and the collection is provided by entries in a project Catalog collection.</a:t>
            </a:r>
          </a:p>
          <a:p>
            <a:endParaRPr lang="en-US" dirty="0"/>
          </a:p>
          <a:p>
            <a:r>
              <a:rPr lang="en-US" dirty="0"/>
              <a:t>Each project collection contains a single “model” object. The model object stores the type of the project (system, schematic, 3D, etc.).</a:t>
            </a:r>
          </a:p>
          <a:p>
            <a:endParaRPr lang="en-US" dirty="0"/>
          </a:p>
          <a:p>
            <a:r>
              <a:rPr lang="en-US" dirty="0"/>
              <a:t>For each version branch, a </a:t>
            </a:r>
            <a:r>
              <a:rPr lang="en-US"/>
              <a:t>“branch” </a:t>
            </a:r>
            <a:r>
              <a:rPr lang="en-US" dirty="0"/>
              <a:t>document is added to the project collection. This document contains the first and last versions of the branch as well as the currently active version of the branch. The version document can optionally contain a label for the branch. When undo / redo operations are performed in a branch, the currently active version is rolled backward and forward, respectively.</a:t>
            </a:r>
          </a:p>
          <a:p>
            <a:endParaRPr lang="en-US" dirty="0"/>
          </a:p>
          <a:p>
            <a:r>
              <a:rPr lang="en-US" dirty="0"/>
              <a:t>Please note that the currently active version of the branch can also be in another parent branch from which the actual branch was created (rolling back the model beyond the branching point).</a:t>
            </a:r>
          </a:p>
          <a:p>
            <a:endParaRPr lang="en-US" sz="900" dirty="0"/>
          </a:p>
          <a:p>
            <a:endParaRPr lang="en-US" sz="900" dirty="0"/>
          </a:p>
        </p:txBody>
      </p:sp>
    </p:spTree>
    <p:extLst>
      <p:ext uri="{BB962C8B-B14F-4D97-AF65-F5344CB8AC3E}">
        <p14:creationId xmlns:p14="http://schemas.microsoft.com/office/powerpoint/2010/main" val="89058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Model states</a:t>
            </a:r>
          </a:p>
        </p:txBody>
      </p:sp>
      <p:sp>
        <p:nvSpPr>
          <p:cNvPr id="2" name="Textfeld 1">
            <a:extLst>
              <a:ext uri="{FF2B5EF4-FFF2-40B4-BE49-F238E27FC236}">
                <a16:creationId xmlns:a16="http://schemas.microsoft.com/office/drawing/2014/main" id="{6294B575-EB2B-8E36-AFF7-ECD1C6B5B5FC}"/>
              </a:ext>
            </a:extLst>
          </p:cNvPr>
          <p:cNvSpPr txBox="1"/>
          <p:nvPr/>
        </p:nvSpPr>
        <p:spPr>
          <a:xfrm>
            <a:off x="546443" y="1484784"/>
            <a:ext cx="8418046" cy="3970318"/>
          </a:xfrm>
          <a:prstGeom prst="rect">
            <a:avLst/>
          </a:prstGeom>
          <a:noFill/>
        </p:spPr>
        <p:txBody>
          <a:bodyPr wrap="square" rtlCol="0">
            <a:spAutoFit/>
          </a:bodyPr>
          <a:lstStyle/>
          <a:p>
            <a:r>
              <a:rPr lang="en-US" dirty="0"/>
              <a:t>Each version of the model is represented by a “model state” document in the project collection. The model state lists all entities which are currently part of the model at the model state’s version by their unique compound IDs.</a:t>
            </a:r>
          </a:p>
          <a:p>
            <a:endParaRPr lang="en-US" dirty="0"/>
          </a:p>
          <a:p>
            <a:r>
              <a:rPr lang="en-US" dirty="0"/>
              <a:t>When the model is at the end of a branch and a modification is performed, a new incremented version is created. If the branch is not at the end (e.g., due to an undo operation) and an operation is performed, the user is prompted whether a new branch shall be created or whether the subsequent versions are removed before the new version is added. </a:t>
            </a:r>
          </a:p>
          <a:p>
            <a:endParaRPr lang="en-US" dirty="0"/>
          </a:p>
          <a:p>
            <a:r>
              <a:rPr lang="en-US" dirty="0"/>
              <a:t>If the current position of a branch is located in a previous parent branch (e.g. due to an undo operation), deleting subsequent entries would result is deletion of other branches. Therefore, if a change is performed in a branch at this stage, a new branch must be created from this point (so the remove subsequent version option is not available then).</a:t>
            </a:r>
          </a:p>
        </p:txBody>
      </p:sp>
    </p:spTree>
    <p:extLst>
      <p:ext uri="{BB962C8B-B14F-4D97-AF65-F5344CB8AC3E}">
        <p14:creationId xmlns:p14="http://schemas.microsoft.com/office/powerpoint/2010/main" val="815967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err="1">
                <a:solidFill>
                  <a:schemeClr val="accent1"/>
                </a:solidFill>
              </a:rPr>
              <a:t>Compund</a:t>
            </a:r>
            <a:r>
              <a:rPr lang="en-US" dirty="0">
                <a:solidFill>
                  <a:schemeClr val="accent1"/>
                </a:solidFill>
              </a:rPr>
              <a:t> Entity IDs</a:t>
            </a:r>
          </a:p>
        </p:txBody>
      </p:sp>
      <p:sp>
        <p:nvSpPr>
          <p:cNvPr id="2" name="Textfeld 1">
            <a:extLst>
              <a:ext uri="{FF2B5EF4-FFF2-40B4-BE49-F238E27FC236}">
                <a16:creationId xmlns:a16="http://schemas.microsoft.com/office/drawing/2014/main" id="{6294B575-EB2B-8E36-AFF7-ECD1C6B5B5FC}"/>
              </a:ext>
            </a:extLst>
          </p:cNvPr>
          <p:cNvSpPr txBox="1"/>
          <p:nvPr/>
        </p:nvSpPr>
        <p:spPr>
          <a:xfrm>
            <a:off x="546443" y="1484784"/>
            <a:ext cx="8418046" cy="5078313"/>
          </a:xfrm>
          <a:prstGeom prst="rect">
            <a:avLst/>
          </a:prstGeom>
          <a:noFill/>
        </p:spPr>
        <p:txBody>
          <a:bodyPr wrap="square" rtlCol="0">
            <a:spAutoFit/>
          </a:bodyPr>
          <a:lstStyle/>
          <a:p>
            <a:r>
              <a:rPr lang="en-US" dirty="0"/>
              <a:t>Compound entity ID: The compound entity ID is composed of an entity ID and a version ID. Both are unique identifiers. The separation allows to keep track of entity changes such that references to entities do not necessarily need to be updated if only the content of the entity changes (which would result in keeping the same entity but modifying the version ID).</a:t>
            </a:r>
          </a:p>
          <a:p>
            <a:endParaRPr lang="en-US" dirty="0"/>
          </a:p>
          <a:p>
            <a:r>
              <a:rPr lang="en-US" dirty="0"/>
              <a:t>The entity ID and the version ID are both unique IDs (UID). They must be unique but at the same time they need to be creatable in a distributed manner to avoid the bottleneck of a central management service.</a:t>
            </a:r>
          </a:p>
          <a:p>
            <a:endParaRPr lang="en-US" dirty="0"/>
          </a:p>
          <a:p>
            <a:r>
              <a:rPr lang="en-US" dirty="0"/>
              <a:t>A UID has a length of 8 bytes in total and is generated as follows:</a:t>
            </a:r>
          </a:p>
          <a:p>
            <a:endParaRPr lang="en-US" dirty="0"/>
          </a:p>
          <a:p>
            <a:pPr marL="285750" indent="-285750">
              <a:buFont typeface="Symbol" panose="05050102010706020507" pitchFamily="18" charset="2"/>
              <a:buChar char="-"/>
            </a:pPr>
            <a:r>
              <a:rPr lang="en-US" dirty="0"/>
              <a:t>36 Bits for the creation time in seconds since the year 2020 </a:t>
            </a:r>
          </a:p>
          <a:p>
            <a:pPr marL="285750" indent="-285750">
              <a:buFont typeface="Symbol" panose="05050102010706020507" pitchFamily="18" charset="2"/>
              <a:buChar char="-"/>
            </a:pPr>
            <a:r>
              <a:rPr lang="en-US" dirty="0"/>
              <a:t>6 Bits for the ID of the session for the same project (given by the global session service)</a:t>
            </a:r>
          </a:p>
          <a:p>
            <a:pPr marL="285750" indent="-285750">
              <a:buFont typeface="Symbol" panose="05050102010706020507" pitchFamily="18" charset="2"/>
              <a:buChar char="-"/>
            </a:pPr>
            <a:r>
              <a:rPr lang="en-US" dirty="0"/>
              <a:t>8 Bits for the creating service ID within a session (given by the local session service)</a:t>
            </a:r>
          </a:p>
          <a:p>
            <a:pPr marL="285750" indent="-285750">
              <a:buFont typeface="Symbol" panose="05050102010706020507" pitchFamily="18" charset="2"/>
              <a:buChar char="-"/>
            </a:pPr>
            <a:r>
              <a:rPr lang="en-US" dirty="0"/>
              <a:t>14 Bits for a counter when creating multiple UIDs which would otherwise have the same ID (happens if the same service creates more then one UID per second)</a:t>
            </a:r>
          </a:p>
        </p:txBody>
      </p:sp>
    </p:spTree>
    <p:extLst>
      <p:ext uri="{BB962C8B-B14F-4D97-AF65-F5344CB8AC3E}">
        <p14:creationId xmlns:p14="http://schemas.microsoft.com/office/powerpoint/2010/main" val="1402129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CA385B-0F4F-4326-A1CF-897C927F1F92}"/>
              </a:ext>
            </a:extLst>
          </p:cNvPr>
          <p:cNvSpPr>
            <a:spLocks noGrp="1"/>
          </p:cNvSpPr>
          <p:nvPr>
            <p:ph type="title"/>
          </p:nvPr>
        </p:nvSpPr>
        <p:spPr>
          <a:xfrm>
            <a:off x="533400" y="274637"/>
            <a:ext cx="8153400" cy="1143000"/>
          </a:xfrm>
        </p:spPr>
        <p:txBody>
          <a:bodyPr>
            <a:normAutofit/>
          </a:bodyPr>
          <a:lstStyle/>
          <a:p>
            <a:pPr algn="l"/>
            <a:r>
              <a:rPr lang="en-US" dirty="0"/>
              <a:t>open Twin </a:t>
            </a:r>
            <a:r>
              <a:rPr lang="en-US" dirty="0">
                <a:solidFill>
                  <a:schemeClr val="accent1"/>
                </a:solidFill>
              </a:rPr>
              <a:t>Unique Identifiers</a:t>
            </a:r>
          </a:p>
        </p:txBody>
      </p:sp>
      <p:sp>
        <p:nvSpPr>
          <p:cNvPr id="2" name="Textfeld 1">
            <a:extLst>
              <a:ext uri="{FF2B5EF4-FFF2-40B4-BE49-F238E27FC236}">
                <a16:creationId xmlns:a16="http://schemas.microsoft.com/office/drawing/2014/main" id="{6294B575-EB2B-8E36-AFF7-ECD1C6B5B5FC}"/>
              </a:ext>
            </a:extLst>
          </p:cNvPr>
          <p:cNvSpPr txBox="1"/>
          <p:nvPr/>
        </p:nvSpPr>
        <p:spPr>
          <a:xfrm>
            <a:off x="546443" y="1484784"/>
            <a:ext cx="8418046" cy="5632311"/>
          </a:xfrm>
          <a:prstGeom prst="rect">
            <a:avLst/>
          </a:prstGeom>
          <a:noFill/>
        </p:spPr>
        <p:txBody>
          <a:bodyPr wrap="square" rtlCol="0">
            <a:spAutoFit/>
          </a:bodyPr>
          <a:lstStyle/>
          <a:p>
            <a:r>
              <a:rPr lang="en-US" dirty="0"/>
              <a:t>UID structure (8 bytes = 64 bits):</a:t>
            </a:r>
          </a:p>
          <a:p>
            <a:endParaRPr lang="en-US" dirty="0"/>
          </a:p>
          <a:p>
            <a:endParaRPr lang="en-US" dirty="0"/>
          </a:p>
          <a:p>
            <a:endParaRPr lang="en-US" dirty="0"/>
          </a:p>
          <a:p>
            <a:endParaRPr lang="en-US" dirty="0"/>
          </a:p>
          <a:p>
            <a:endParaRPr lang="en-US" dirty="0"/>
          </a:p>
          <a:p>
            <a:endParaRPr lang="en-US" dirty="0"/>
          </a:p>
          <a:p>
            <a:endParaRPr lang="en-US" dirty="0"/>
          </a:p>
          <a:p>
            <a:r>
              <a:rPr lang="en-US" dirty="0"/>
              <a:t>Limitations of UID creations:</a:t>
            </a:r>
          </a:p>
          <a:p>
            <a:endParaRPr lang="en-US" sz="600" dirty="0"/>
          </a:p>
          <a:p>
            <a:pPr marL="285750" indent="-285750">
              <a:buFont typeface="Symbol" panose="05050102010706020507" pitchFamily="18" charset="2"/>
              <a:buChar char="-"/>
            </a:pPr>
            <a:r>
              <a:rPr lang="en-US" dirty="0"/>
              <a:t>The mechanism will not be able to create unique IDs after year 4199</a:t>
            </a:r>
          </a:p>
          <a:p>
            <a:pPr marL="285750" indent="-285750">
              <a:buFont typeface="Symbol" panose="05050102010706020507" pitchFamily="18" charset="2"/>
              <a:buChar char="-"/>
            </a:pPr>
            <a:r>
              <a:rPr lang="en-US" dirty="0"/>
              <a:t>The same project can be simultaneously opened up to 64 times in different sessions </a:t>
            </a:r>
            <a:r>
              <a:rPr lang="en-US" sz="1600" dirty="0"/>
              <a:t>(the global session service needs to ensure that the session id is unique. If a session ID needs to be re-used, it needs to be ensured that at least one second has passed since the ID was previously in use)</a:t>
            </a:r>
          </a:p>
          <a:p>
            <a:pPr marL="285750" indent="-285750">
              <a:buFont typeface="Symbol" panose="05050102010706020507" pitchFamily="18" charset="2"/>
              <a:buChar char="-"/>
            </a:pPr>
            <a:r>
              <a:rPr lang="en-US" dirty="0"/>
              <a:t>Only up to 256 services can be part of a single session</a:t>
            </a:r>
          </a:p>
          <a:p>
            <a:pPr marL="285750" indent="-285750">
              <a:buFont typeface="Symbol" panose="05050102010706020507" pitchFamily="18" charset="2"/>
              <a:buChar char="-"/>
            </a:pPr>
            <a:r>
              <a:rPr lang="en-US" dirty="0"/>
              <a:t>Up to 16384 UIDs can be generated per second. If more UIDs are requested, the mechanism needs to wait for the next second until the next UID can be generated or needs to create the IDs in advance for future usage (not more than 16384 per second).</a:t>
            </a:r>
          </a:p>
          <a:p>
            <a:endParaRPr lang="en-US" dirty="0"/>
          </a:p>
        </p:txBody>
      </p:sp>
      <p:sp>
        <p:nvSpPr>
          <p:cNvPr id="3" name="Rechteck 2">
            <a:extLst>
              <a:ext uri="{FF2B5EF4-FFF2-40B4-BE49-F238E27FC236}">
                <a16:creationId xmlns:a16="http://schemas.microsoft.com/office/drawing/2014/main" id="{7F8EAA5E-EFDC-B700-0E1F-19B32F08ABB5}"/>
              </a:ext>
            </a:extLst>
          </p:cNvPr>
          <p:cNvSpPr/>
          <p:nvPr/>
        </p:nvSpPr>
        <p:spPr>
          <a:xfrm>
            <a:off x="899593" y="2996952"/>
            <a:ext cx="309634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 … 35</a:t>
            </a:r>
          </a:p>
        </p:txBody>
      </p:sp>
      <p:sp>
        <p:nvSpPr>
          <p:cNvPr id="4" name="Geschweifte Klammer rechts 3">
            <a:extLst>
              <a:ext uri="{FF2B5EF4-FFF2-40B4-BE49-F238E27FC236}">
                <a16:creationId xmlns:a16="http://schemas.microsoft.com/office/drawing/2014/main" id="{FDE7CCC9-3025-118E-3F3A-040A7FE552D4}"/>
              </a:ext>
            </a:extLst>
          </p:cNvPr>
          <p:cNvSpPr/>
          <p:nvPr/>
        </p:nvSpPr>
        <p:spPr>
          <a:xfrm rot="16200000" flipV="1">
            <a:off x="2375756" y="1304764"/>
            <a:ext cx="144016" cy="309634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feld 11">
            <a:extLst>
              <a:ext uri="{FF2B5EF4-FFF2-40B4-BE49-F238E27FC236}">
                <a16:creationId xmlns:a16="http://schemas.microsoft.com/office/drawing/2014/main" id="{00C03FA8-25B5-5731-D2AC-3CA419F06A67}"/>
              </a:ext>
            </a:extLst>
          </p:cNvPr>
          <p:cNvSpPr txBox="1"/>
          <p:nvPr/>
        </p:nvSpPr>
        <p:spPr>
          <a:xfrm rot="18000000">
            <a:off x="2248646" y="2293399"/>
            <a:ext cx="649537" cy="369332"/>
          </a:xfrm>
          <a:prstGeom prst="rect">
            <a:avLst/>
          </a:prstGeom>
          <a:noFill/>
        </p:spPr>
        <p:txBody>
          <a:bodyPr wrap="none" rtlCol="0">
            <a:spAutoFit/>
          </a:bodyPr>
          <a:lstStyle/>
          <a:p>
            <a:r>
              <a:rPr lang="en-US" dirty="0"/>
              <a:t>Time</a:t>
            </a:r>
          </a:p>
        </p:txBody>
      </p:sp>
      <p:sp>
        <p:nvSpPr>
          <p:cNvPr id="17" name="Textfeld 16">
            <a:extLst>
              <a:ext uri="{FF2B5EF4-FFF2-40B4-BE49-F238E27FC236}">
                <a16:creationId xmlns:a16="http://schemas.microsoft.com/office/drawing/2014/main" id="{ACFD6187-B44A-7640-5E33-2094775699E2}"/>
              </a:ext>
            </a:extLst>
          </p:cNvPr>
          <p:cNvSpPr txBox="1"/>
          <p:nvPr/>
        </p:nvSpPr>
        <p:spPr>
          <a:xfrm rot="18000000">
            <a:off x="6837240" y="2166986"/>
            <a:ext cx="941476" cy="369332"/>
          </a:xfrm>
          <a:prstGeom prst="rect">
            <a:avLst/>
          </a:prstGeom>
          <a:noFill/>
        </p:spPr>
        <p:txBody>
          <a:bodyPr wrap="none" rtlCol="0">
            <a:spAutoFit/>
          </a:bodyPr>
          <a:lstStyle/>
          <a:p>
            <a:r>
              <a:rPr lang="en-US" dirty="0"/>
              <a:t>Counter</a:t>
            </a:r>
          </a:p>
        </p:txBody>
      </p:sp>
      <p:sp>
        <p:nvSpPr>
          <p:cNvPr id="18" name="Textfeld 17">
            <a:extLst>
              <a:ext uri="{FF2B5EF4-FFF2-40B4-BE49-F238E27FC236}">
                <a16:creationId xmlns:a16="http://schemas.microsoft.com/office/drawing/2014/main" id="{F74F00FC-169D-B058-C9B7-5349FD474E8C}"/>
              </a:ext>
            </a:extLst>
          </p:cNvPr>
          <p:cNvSpPr txBox="1"/>
          <p:nvPr/>
        </p:nvSpPr>
        <p:spPr>
          <a:xfrm rot="18000000">
            <a:off x="5266293" y="2093271"/>
            <a:ext cx="1111715" cy="369332"/>
          </a:xfrm>
          <a:prstGeom prst="rect">
            <a:avLst/>
          </a:prstGeom>
          <a:noFill/>
        </p:spPr>
        <p:txBody>
          <a:bodyPr wrap="none" rtlCol="0">
            <a:spAutoFit/>
          </a:bodyPr>
          <a:lstStyle/>
          <a:p>
            <a:r>
              <a:rPr lang="en-US" dirty="0"/>
              <a:t>Service ID</a:t>
            </a:r>
          </a:p>
        </p:txBody>
      </p:sp>
      <p:sp>
        <p:nvSpPr>
          <p:cNvPr id="19" name="Textfeld 18">
            <a:extLst>
              <a:ext uri="{FF2B5EF4-FFF2-40B4-BE49-F238E27FC236}">
                <a16:creationId xmlns:a16="http://schemas.microsoft.com/office/drawing/2014/main" id="{6FE3331E-3F70-0979-7DA2-C33B2ECBB0BA}"/>
              </a:ext>
            </a:extLst>
          </p:cNvPr>
          <p:cNvSpPr txBox="1"/>
          <p:nvPr/>
        </p:nvSpPr>
        <p:spPr>
          <a:xfrm rot="18000000">
            <a:off x="3982644" y="1840175"/>
            <a:ext cx="1691682" cy="369332"/>
          </a:xfrm>
          <a:prstGeom prst="rect">
            <a:avLst/>
          </a:prstGeom>
          <a:noFill/>
        </p:spPr>
        <p:txBody>
          <a:bodyPr wrap="none" rtlCol="0">
            <a:spAutoFit/>
          </a:bodyPr>
          <a:lstStyle/>
          <a:p>
            <a:r>
              <a:rPr lang="en-US" dirty="0"/>
              <a:t>Session Counter</a:t>
            </a:r>
          </a:p>
        </p:txBody>
      </p:sp>
      <p:sp>
        <p:nvSpPr>
          <p:cNvPr id="22" name="Rechteck 21">
            <a:extLst>
              <a:ext uri="{FF2B5EF4-FFF2-40B4-BE49-F238E27FC236}">
                <a16:creationId xmlns:a16="http://schemas.microsoft.com/office/drawing/2014/main" id="{35B6A543-C0B1-B1BB-777D-36029736B41E}"/>
              </a:ext>
            </a:extLst>
          </p:cNvPr>
          <p:cNvSpPr/>
          <p:nvPr/>
        </p:nvSpPr>
        <p:spPr>
          <a:xfrm>
            <a:off x="3995937" y="2996952"/>
            <a:ext cx="1008112" cy="288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36 … 41</a:t>
            </a:r>
          </a:p>
        </p:txBody>
      </p:sp>
      <p:sp>
        <p:nvSpPr>
          <p:cNvPr id="23" name="Rechteck 22">
            <a:extLst>
              <a:ext uri="{FF2B5EF4-FFF2-40B4-BE49-F238E27FC236}">
                <a16:creationId xmlns:a16="http://schemas.microsoft.com/office/drawing/2014/main" id="{DC116380-D876-E73A-3E06-4D9AD2263CCF}"/>
              </a:ext>
            </a:extLst>
          </p:cNvPr>
          <p:cNvSpPr/>
          <p:nvPr/>
        </p:nvSpPr>
        <p:spPr>
          <a:xfrm>
            <a:off x="5006212" y="2996952"/>
            <a:ext cx="1219269"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 … 49 </a:t>
            </a:r>
          </a:p>
        </p:txBody>
      </p:sp>
      <p:sp>
        <p:nvSpPr>
          <p:cNvPr id="24" name="Rechteck 23">
            <a:extLst>
              <a:ext uri="{FF2B5EF4-FFF2-40B4-BE49-F238E27FC236}">
                <a16:creationId xmlns:a16="http://schemas.microsoft.com/office/drawing/2014/main" id="{ED95D2EE-B325-E8F5-6F31-54A5313D035E}"/>
              </a:ext>
            </a:extLst>
          </p:cNvPr>
          <p:cNvSpPr/>
          <p:nvPr/>
        </p:nvSpPr>
        <p:spPr>
          <a:xfrm>
            <a:off x="6227306" y="2996952"/>
            <a:ext cx="1873087" cy="28803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 … 63 </a:t>
            </a:r>
          </a:p>
        </p:txBody>
      </p:sp>
      <p:sp>
        <p:nvSpPr>
          <p:cNvPr id="25" name="Geschweifte Klammer rechts 24">
            <a:extLst>
              <a:ext uri="{FF2B5EF4-FFF2-40B4-BE49-F238E27FC236}">
                <a16:creationId xmlns:a16="http://schemas.microsoft.com/office/drawing/2014/main" id="{D7976E10-50BF-92ED-1DFC-3C7A1C2FF53C}"/>
              </a:ext>
            </a:extLst>
          </p:cNvPr>
          <p:cNvSpPr/>
          <p:nvPr/>
        </p:nvSpPr>
        <p:spPr>
          <a:xfrm rot="16200000" flipV="1">
            <a:off x="4435264" y="2356159"/>
            <a:ext cx="144017" cy="99355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Geschweifte Klammer rechts 25">
            <a:extLst>
              <a:ext uri="{FF2B5EF4-FFF2-40B4-BE49-F238E27FC236}">
                <a16:creationId xmlns:a16="http://schemas.microsoft.com/office/drawing/2014/main" id="{7D2E1FE0-FF49-CD00-5CF6-BCD5E3325E69}"/>
              </a:ext>
            </a:extLst>
          </p:cNvPr>
          <p:cNvSpPr/>
          <p:nvPr/>
        </p:nvSpPr>
        <p:spPr>
          <a:xfrm rot="16200000" flipV="1">
            <a:off x="5550555" y="2248979"/>
            <a:ext cx="142979" cy="120687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Geschweifte Klammer rechts 26">
            <a:extLst>
              <a:ext uri="{FF2B5EF4-FFF2-40B4-BE49-F238E27FC236}">
                <a16:creationId xmlns:a16="http://schemas.microsoft.com/office/drawing/2014/main" id="{1E1C87FC-6AB9-780B-0CA0-E3BE0B230AC4}"/>
              </a:ext>
            </a:extLst>
          </p:cNvPr>
          <p:cNvSpPr/>
          <p:nvPr/>
        </p:nvSpPr>
        <p:spPr>
          <a:xfrm rot="16200000" flipV="1">
            <a:off x="7090534" y="1915113"/>
            <a:ext cx="142979" cy="187308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02151863"/>
      </p:ext>
    </p:extLst>
  </p:cSld>
  <p:clrMapOvr>
    <a:masterClrMapping/>
  </p:clrMapOvr>
</p:sld>
</file>

<file path=ppt/theme/theme1.xml><?xml version="1.0" encoding="utf-8"?>
<a:theme xmlns:a="http://schemas.openxmlformats.org/drawingml/2006/main" name="1_Office">
  <a:themeElements>
    <a:clrScheme name="Ultimate - blue">
      <a:dk1>
        <a:srgbClr val="262626"/>
      </a:dk1>
      <a:lt1>
        <a:srgbClr val="FFFFFF"/>
      </a:lt1>
      <a:dk2>
        <a:srgbClr val="B6B6B6"/>
      </a:dk2>
      <a:lt2>
        <a:srgbClr val="B6B6B6"/>
      </a:lt2>
      <a:accent1>
        <a:srgbClr val="00B0F0"/>
      </a:accent1>
      <a:accent2>
        <a:srgbClr val="818181"/>
      </a:accent2>
      <a:accent3>
        <a:srgbClr val="262626"/>
      </a:accent3>
      <a:accent4>
        <a:srgbClr val="00B0F0"/>
      </a:accent4>
      <a:accent5>
        <a:srgbClr val="B6B6B6"/>
      </a:accent5>
      <a:accent6>
        <a:srgbClr val="4BACC6"/>
      </a:accent6>
      <a:hlink>
        <a:srgbClr val="0000FF"/>
      </a:hlink>
      <a:folHlink>
        <a:srgbClr val="800080"/>
      </a:folHlink>
    </a:clrScheme>
    <a:fontScheme name="Pro T1">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2723DB10-45E6-4C7B-A103-F617F7E2C253}" vid="{33640F59-8509-4530-A4AC-EBE908E589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2440</Words>
  <Application>Microsoft Office PowerPoint</Application>
  <PresentationFormat>Bildschirmpräsentation (4:3)</PresentationFormat>
  <Paragraphs>197</Paragraphs>
  <Slides>30</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30</vt:i4>
      </vt:variant>
    </vt:vector>
  </HeadingPairs>
  <TitlesOfParts>
    <vt:vector size="36" baseType="lpstr">
      <vt:lpstr>Arial</vt:lpstr>
      <vt:lpstr>Bebas Neue Bold</vt:lpstr>
      <vt:lpstr>Calibri</vt:lpstr>
      <vt:lpstr>Symbol</vt:lpstr>
      <vt:lpstr>Wingdings</vt:lpstr>
      <vt:lpstr>1_Office</vt:lpstr>
      <vt:lpstr>open twin</vt:lpstr>
      <vt:lpstr>PowerPoint-Präsentation</vt:lpstr>
      <vt:lpstr>DATA MODEL OVERVIEW</vt:lpstr>
      <vt:lpstr>DATA MODEL OVERVIEW</vt:lpstr>
      <vt:lpstr>open Twin Version Branches</vt:lpstr>
      <vt:lpstr>open Twin Models</vt:lpstr>
      <vt:lpstr>open Twin Model states</vt:lpstr>
      <vt:lpstr>open Twin Compund Entity IDs</vt:lpstr>
      <vt:lpstr>open Twin Unique Identifiers</vt:lpstr>
      <vt:lpstr>open Twin Model States</vt:lpstr>
      <vt:lpstr>open Twin Removing Versions</vt:lpstr>
      <vt:lpstr>open Twin Garbage Collection</vt:lpstr>
      <vt:lpstr>open Twin Garbage Collection</vt:lpstr>
      <vt:lpstr>open Twin Locking a Version</vt:lpstr>
      <vt:lpstr>open Twin management of model states</vt:lpstr>
      <vt:lpstr>open Twin Creation of New Entities</vt:lpstr>
      <vt:lpstr>open Twin Creation of New Entities</vt:lpstr>
      <vt:lpstr>open Twin Modification of Entities</vt:lpstr>
      <vt:lpstr>3. open Twin TODO</vt:lpstr>
      <vt:lpstr>3. open Twin status</vt:lpstr>
      <vt:lpstr>3. open Twin status</vt:lpstr>
      <vt:lpstr>3. open Twin status</vt:lpstr>
      <vt:lpstr>3. open Twin status</vt:lpstr>
      <vt:lpstr>3. open Twin status</vt:lpstr>
      <vt:lpstr>3. open Twin status</vt:lpstr>
      <vt:lpstr>3. open Twin status</vt:lpstr>
      <vt:lpstr>3. open Twin status</vt:lpstr>
      <vt:lpstr>3. open Twin status</vt:lpstr>
      <vt:lpstr>3. open Twin status</vt:lpstr>
      <vt:lpstr>3. open Twin status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AWSOME PRESENTATION TITLE</dc:title>
  <dc:creator>Peter Thoma</dc:creator>
  <cp:lastModifiedBy>Peter Thoma</cp:lastModifiedBy>
  <cp:revision>796</cp:revision>
  <cp:lastPrinted>2022-10-13T09:43:30Z</cp:lastPrinted>
  <dcterms:created xsi:type="dcterms:W3CDTF">2019-02-10T11:15:25Z</dcterms:created>
  <dcterms:modified xsi:type="dcterms:W3CDTF">2022-10-13T11:57:57Z</dcterms:modified>
</cp:coreProperties>
</file>